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58" r:id="rId5"/>
    <p:sldId id="259" r:id="rId6"/>
    <p:sldId id="268" r:id="rId7"/>
    <p:sldId id="260" r:id="rId8"/>
    <p:sldId id="266" r:id="rId9"/>
    <p:sldId id="261" r:id="rId10"/>
    <p:sldId id="267" r:id="rId11"/>
    <p:sldId id="262" r:id="rId12"/>
    <p:sldId id="263"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CACF79-F370-4C5E-A500-94051EB1E565}" v="11" dt="2024-08-19T10:49:18.972"/>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04" autoAdjust="0"/>
  </p:normalViewPr>
  <p:slideViewPr>
    <p:cSldViewPr snapToGrid="0" snapToObjects="1">
      <p:cViewPr>
        <p:scale>
          <a:sx n="100" d="100"/>
          <a:sy n="100" d="100"/>
        </p:scale>
        <p:origin x="954" y="21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ina Virkkunen" userId="48600a59-4e75-4b77-8b9b-36a3bde31209" providerId="ADAL" clId="{28CACF79-F370-4C5E-A500-94051EB1E565}"/>
    <pc:docChg chg="undo custSel addSld delSld modSld modMainMaster">
      <pc:chgData name="Riina Virkkunen" userId="48600a59-4e75-4b77-8b9b-36a3bde31209" providerId="ADAL" clId="{28CACF79-F370-4C5E-A500-94051EB1E565}" dt="2024-08-19T11:07:46.146" v="396" actId="20577"/>
      <pc:docMkLst>
        <pc:docMk/>
      </pc:docMkLst>
      <pc:sldChg chg="addSp modSp mod setBg">
        <pc:chgData name="Riina Virkkunen" userId="48600a59-4e75-4b77-8b9b-36a3bde31209" providerId="ADAL" clId="{28CACF79-F370-4C5E-A500-94051EB1E565}" dt="2024-08-19T10:40:07.101" v="171" actId="26606"/>
        <pc:sldMkLst>
          <pc:docMk/>
          <pc:sldMk cId="0" sldId="256"/>
        </pc:sldMkLst>
        <pc:spChg chg="mod">
          <ac:chgData name="Riina Virkkunen" userId="48600a59-4e75-4b77-8b9b-36a3bde31209" providerId="ADAL" clId="{28CACF79-F370-4C5E-A500-94051EB1E565}" dt="2024-08-19T10:40:07.101" v="171" actId="26606"/>
          <ac:spMkLst>
            <pc:docMk/>
            <pc:sldMk cId="0" sldId="256"/>
            <ac:spMk id="2" creationId="{00000000-0000-0000-0000-000000000000}"/>
          </ac:spMkLst>
        </pc:spChg>
        <pc:spChg chg="mod">
          <ac:chgData name="Riina Virkkunen" userId="48600a59-4e75-4b77-8b9b-36a3bde31209" providerId="ADAL" clId="{28CACF79-F370-4C5E-A500-94051EB1E565}" dt="2024-08-19T10:40:07.101" v="171" actId="26606"/>
          <ac:spMkLst>
            <pc:docMk/>
            <pc:sldMk cId="0" sldId="256"/>
            <ac:spMk id="3" creationId="{00000000-0000-0000-0000-000000000000}"/>
          </ac:spMkLst>
        </pc:spChg>
        <pc:spChg chg="add">
          <ac:chgData name="Riina Virkkunen" userId="48600a59-4e75-4b77-8b9b-36a3bde31209" providerId="ADAL" clId="{28CACF79-F370-4C5E-A500-94051EB1E565}" dt="2024-08-19T10:40:07.101" v="171" actId="26606"/>
          <ac:spMkLst>
            <pc:docMk/>
            <pc:sldMk cId="0" sldId="256"/>
            <ac:spMk id="10" creationId="{A3363022-C969-41E9-8EB2-E4C94908C1FA}"/>
          </ac:spMkLst>
        </pc:spChg>
        <pc:spChg chg="add">
          <ac:chgData name="Riina Virkkunen" userId="48600a59-4e75-4b77-8b9b-36a3bde31209" providerId="ADAL" clId="{28CACF79-F370-4C5E-A500-94051EB1E565}" dt="2024-08-19T10:40:07.101" v="171" actId="26606"/>
          <ac:spMkLst>
            <pc:docMk/>
            <pc:sldMk cId="0" sldId="256"/>
            <ac:spMk id="12" creationId="{8D1AD6B3-BE88-4CEB-BA17-790657CC4729}"/>
          </ac:spMkLst>
        </pc:spChg>
        <pc:grpChg chg="add">
          <ac:chgData name="Riina Virkkunen" userId="48600a59-4e75-4b77-8b9b-36a3bde31209" providerId="ADAL" clId="{28CACF79-F370-4C5E-A500-94051EB1E565}" dt="2024-08-19T10:40:07.101" v="171" actId="26606"/>
          <ac:grpSpMkLst>
            <pc:docMk/>
            <pc:sldMk cId="0" sldId="256"/>
            <ac:grpSpMk id="14" creationId="{89D1390B-7E13-4B4F-9CB2-391063412E54}"/>
          </ac:grpSpMkLst>
        </pc:grpChg>
        <pc:picChg chg="add">
          <ac:chgData name="Riina Virkkunen" userId="48600a59-4e75-4b77-8b9b-36a3bde31209" providerId="ADAL" clId="{28CACF79-F370-4C5E-A500-94051EB1E565}" dt="2024-08-19T10:40:07.101" v="171" actId="26606"/>
          <ac:picMkLst>
            <pc:docMk/>
            <pc:sldMk cId="0" sldId="256"/>
            <ac:picMk id="7" creationId="{CA13506E-A00C-D7FC-E814-304400C126EE}"/>
          </ac:picMkLst>
        </pc:picChg>
      </pc:sldChg>
      <pc:sldChg chg="modSp mod modClrScheme chgLayout">
        <pc:chgData name="Riina Virkkunen" userId="48600a59-4e75-4b77-8b9b-36a3bde31209" providerId="ADAL" clId="{28CACF79-F370-4C5E-A500-94051EB1E565}" dt="2024-08-19T10:41:00.672" v="177" actId="14100"/>
        <pc:sldMkLst>
          <pc:docMk/>
          <pc:sldMk cId="0" sldId="257"/>
        </pc:sldMkLst>
        <pc:spChg chg="mod ord">
          <ac:chgData name="Riina Virkkunen" userId="48600a59-4e75-4b77-8b9b-36a3bde31209" providerId="ADAL" clId="{28CACF79-F370-4C5E-A500-94051EB1E565}" dt="2024-08-19T10:40:45.182" v="175" actId="120"/>
          <ac:spMkLst>
            <pc:docMk/>
            <pc:sldMk cId="0" sldId="257"/>
            <ac:spMk id="2" creationId="{00000000-0000-0000-0000-000000000000}"/>
          </ac:spMkLst>
        </pc:spChg>
        <pc:spChg chg="mod ord">
          <ac:chgData name="Riina Virkkunen" userId="48600a59-4e75-4b77-8b9b-36a3bde31209" providerId="ADAL" clId="{28CACF79-F370-4C5E-A500-94051EB1E565}" dt="2024-08-19T10:41:00.672" v="177" actId="14100"/>
          <ac:spMkLst>
            <pc:docMk/>
            <pc:sldMk cId="0" sldId="257"/>
            <ac:spMk id="3" creationId="{00000000-0000-0000-0000-000000000000}"/>
          </ac:spMkLst>
        </pc:spChg>
      </pc:sldChg>
      <pc:sldChg chg="modSp mod">
        <pc:chgData name="Riina Virkkunen" userId="48600a59-4e75-4b77-8b9b-36a3bde31209" providerId="ADAL" clId="{28CACF79-F370-4C5E-A500-94051EB1E565}" dt="2024-08-19T11:01:39.117" v="330" actId="27636"/>
        <pc:sldMkLst>
          <pc:docMk/>
          <pc:sldMk cId="0" sldId="258"/>
        </pc:sldMkLst>
        <pc:spChg chg="mod">
          <ac:chgData name="Riina Virkkunen" userId="48600a59-4e75-4b77-8b9b-36a3bde31209" providerId="ADAL" clId="{28CACF79-F370-4C5E-A500-94051EB1E565}" dt="2024-08-19T10:41:05.660" v="178" actId="120"/>
          <ac:spMkLst>
            <pc:docMk/>
            <pc:sldMk cId="0" sldId="258"/>
            <ac:spMk id="2" creationId="{00000000-0000-0000-0000-000000000000}"/>
          </ac:spMkLst>
        </pc:spChg>
        <pc:spChg chg="mod">
          <ac:chgData name="Riina Virkkunen" userId="48600a59-4e75-4b77-8b9b-36a3bde31209" providerId="ADAL" clId="{28CACF79-F370-4C5E-A500-94051EB1E565}" dt="2024-08-19T11:01:39.117" v="330" actId="27636"/>
          <ac:spMkLst>
            <pc:docMk/>
            <pc:sldMk cId="0" sldId="258"/>
            <ac:spMk id="3" creationId="{00000000-0000-0000-0000-000000000000}"/>
          </ac:spMkLst>
        </pc:spChg>
      </pc:sldChg>
      <pc:sldChg chg="modSp mod">
        <pc:chgData name="Riina Virkkunen" userId="48600a59-4e75-4b77-8b9b-36a3bde31209" providerId="ADAL" clId="{28CACF79-F370-4C5E-A500-94051EB1E565}" dt="2024-08-19T10:41:20.470" v="181" actId="14100"/>
        <pc:sldMkLst>
          <pc:docMk/>
          <pc:sldMk cId="0" sldId="259"/>
        </pc:sldMkLst>
        <pc:spChg chg="mod">
          <ac:chgData name="Riina Virkkunen" userId="48600a59-4e75-4b77-8b9b-36a3bde31209" providerId="ADAL" clId="{28CACF79-F370-4C5E-A500-94051EB1E565}" dt="2024-08-19T10:41:14.568" v="180" actId="120"/>
          <ac:spMkLst>
            <pc:docMk/>
            <pc:sldMk cId="0" sldId="259"/>
            <ac:spMk id="2" creationId="{00000000-0000-0000-0000-000000000000}"/>
          </ac:spMkLst>
        </pc:spChg>
        <pc:spChg chg="mod">
          <ac:chgData name="Riina Virkkunen" userId="48600a59-4e75-4b77-8b9b-36a3bde31209" providerId="ADAL" clId="{28CACF79-F370-4C5E-A500-94051EB1E565}" dt="2024-08-19T10:41:20.470" v="181" actId="14100"/>
          <ac:spMkLst>
            <pc:docMk/>
            <pc:sldMk cId="0" sldId="259"/>
            <ac:spMk id="3" creationId="{00000000-0000-0000-0000-000000000000}"/>
          </ac:spMkLst>
        </pc:spChg>
      </pc:sldChg>
      <pc:sldChg chg="addSp modSp mod">
        <pc:chgData name="Riina Virkkunen" userId="48600a59-4e75-4b77-8b9b-36a3bde31209" providerId="ADAL" clId="{28CACF79-F370-4C5E-A500-94051EB1E565}" dt="2024-08-19T10:51:39.325" v="268" actId="14734"/>
        <pc:sldMkLst>
          <pc:docMk/>
          <pc:sldMk cId="0" sldId="260"/>
        </pc:sldMkLst>
        <pc:spChg chg="mod">
          <ac:chgData name="Riina Virkkunen" userId="48600a59-4e75-4b77-8b9b-36a3bde31209" providerId="ADAL" clId="{28CACF79-F370-4C5E-A500-94051EB1E565}" dt="2024-08-19T10:47:13.758" v="232" actId="20577"/>
          <ac:spMkLst>
            <pc:docMk/>
            <pc:sldMk cId="0" sldId="260"/>
            <ac:spMk id="2" creationId="{00000000-0000-0000-0000-000000000000}"/>
          </ac:spMkLst>
        </pc:spChg>
        <pc:spChg chg="mod">
          <ac:chgData name="Riina Virkkunen" userId="48600a59-4e75-4b77-8b9b-36a3bde31209" providerId="ADAL" clId="{28CACF79-F370-4C5E-A500-94051EB1E565}" dt="2024-08-19T10:41:30.941" v="183" actId="14100"/>
          <ac:spMkLst>
            <pc:docMk/>
            <pc:sldMk cId="0" sldId="260"/>
            <ac:spMk id="3" creationId="{00000000-0000-0000-0000-000000000000}"/>
          </ac:spMkLst>
        </pc:spChg>
        <pc:graphicFrameChg chg="add mod modGraphic">
          <ac:chgData name="Riina Virkkunen" userId="48600a59-4e75-4b77-8b9b-36a3bde31209" providerId="ADAL" clId="{28CACF79-F370-4C5E-A500-94051EB1E565}" dt="2024-08-19T10:51:39.325" v="268" actId="14734"/>
          <ac:graphicFrameMkLst>
            <pc:docMk/>
            <pc:sldMk cId="0" sldId="260"/>
            <ac:graphicFrameMk id="4" creationId="{42E184F0-444A-3966-F8E2-8FE8A3B595E9}"/>
          </ac:graphicFrameMkLst>
        </pc:graphicFrameChg>
      </pc:sldChg>
      <pc:sldChg chg="addSp modSp mod">
        <pc:chgData name="Riina Virkkunen" userId="48600a59-4e75-4b77-8b9b-36a3bde31209" providerId="ADAL" clId="{28CACF79-F370-4C5E-A500-94051EB1E565}" dt="2024-08-19T10:56:52.526" v="274" actId="1076"/>
        <pc:sldMkLst>
          <pc:docMk/>
          <pc:sldMk cId="0" sldId="261"/>
        </pc:sldMkLst>
        <pc:spChg chg="mod">
          <ac:chgData name="Riina Virkkunen" userId="48600a59-4e75-4b77-8b9b-36a3bde31209" providerId="ADAL" clId="{28CACF79-F370-4C5E-A500-94051EB1E565}" dt="2024-08-19T10:41:49.284" v="184" actId="120"/>
          <ac:spMkLst>
            <pc:docMk/>
            <pc:sldMk cId="0" sldId="261"/>
            <ac:spMk id="2" creationId="{00000000-0000-0000-0000-000000000000}"/>
          </ac:spMkLst>
        </pc:spChg>
        <pc:spChg chg="mod">
          <ac:chgData name="Riina Virkkunen" userId="48600a59-4e75-4b77-8b9b-36a3bde31209" providerId="ADAL" clId="{28CACF79-F370-4C5E-A500-94051EB1E565}" dt="2024-08-19T10:49:16.438" v="259" actId="20577"/>
          <ac:spMkLst>
            <pc:docMk/>
            <pc:sldMk cId="0" sldId="261"/>
            <ac:spMk id="3" creationId="{00000000-0000-0000-0000-000000000000}"/>
          </ac:spMkLst>
        </pc:spChg>
        <pc:graphicFrameChg chg="add mod modGraphic">
          <ac:chgData name="Riina Virkkunen" userId="48600a59-4e75-4b77-8b9b-36a3bde31209" providerId="ADAL" clId="{28CACF79-F370-4C5E-A500-94051EB1E565}" dt="2024-08-19T10:56:52.526" v="274" actId="1076"/>
          <ac:graphicFrameMkLst>
            <pc:docMk/>
            <pc:sldMk cId="0" sldId="261"/>
            <ac:graphicFrameMk id="4" creationId="{55BBE3C2-BF1F-D78D-A1E1-95B9700A2DF4}"/>
          </ac:graphicFrameMkLst>
        </pc:graphicFrameChg>
      </pc:sldChg>
      <pc:sldChg chg="modSp mod">
        <pc:chgData name="Riina Virkkunen" userId="48600a59-4e75-4b77-8b9b-36a3bde31209" providerId="ADAL" clId="{28CACF79-F370-4C5E-A500-94051EB1E565}" dt="2024-08-19T10:42:17.841" v="187" actId="14100"/>
        <pc:sldMkLst>
          <pc:docMk/>
          <pc:sldMk cId="0" sldId="262"/>
        </pc:sldMkLst>
        <pc:spChg chg="mod">
          <ac:chgData name="Riina Virkkunen" userId="48600a59-4e75-4b77-8b9b-36a3bde31209" providerId="ADAL" clId="{28CACF79-F370-4C5E-A500-94051EB1E565}" dt="2024-08-19T10:42:13.289" v="186" actId="120"/>
          <ac:spMkLst>
            <pc:docMk/>
            <pc:sldMk cId="0" sldId="262"/>
            <ac:spMk id="2" creationId="{00000000-0000-0000-0000-000000000000}"/>
          </ac:spMkLst>
        </pc:spChg>
        <pc:spChg chg="mod">
          <ac:chgData name="Riina Virkkunen" userId="48600a59-4e75-4b77-8b9b-36a3bde31209" providerId="ADAL" clId="{28CACF79-F370-4C5E-A500-94051EB1E565}" dt="2024-08-19T10:42:17.841" v="187" actId="14100"/>
          <ac:spMkLst>
            <pc:docMk/>
            <pc:sldMk cId="0" sldId="262"/>
            <ac:spMk id="3" creationId="{00000000-0000-0000-0000-000000000000}"/>
          </ac:spMkLst>
        </pc:spChg>
      </pc:sldChg>
      <pc:sldChg chg="modSp mod">
        <pc:chgData name="Riina Virkkunen" userId="48600a59-4e75-4b77-8b9b-36a3bde31209" providerId="ADAL" clId="{28CACF79-F370-4C5E-A500-94051EB1E565}" dt="2024-08-19T10:42:25.989" v="189" actId="14100"/>
        <pc:sldMkLst>
          <pc:docMk/>
          <pc:sldMk cId="0" sldId="263"/>
        </pc:sldMkLst>
        <pc:spChg chg="mod">
          <ac:chgData name="Riina Virkkunen" userId="48600a59-4e75-4b77-8b9b-36a3bde31209" providerId="ADAL" clId="{28CACF79-F370-4C5E-A500-94051EB1E565}" dt="2024-08-19T10:42:22.472" v="188" actId="120"/>
          <ac:spMkLst>
            <pc:docMk/>
            <pc:sldMk cId="0" sldId="263"/>
            <ac:spMk id="2" creationId="{00000000-0000-0000-0000-000000000000}"/>
          </ac:spMkLst>
        </pc:spChg>
        <pc:spChg chg="mod">
          <ac:chgData name="Riina Virkkunen" userId="48600a59-4e75-4b77-8b9b-36a3bde31209" providerId="ADAL" clId="{28CACF79-F370-4C5E-A500-94051EB1E565}" dt="2024-08-19T10:42:25.989" v="189" actId="14100"/>
          <ac:spMkLst>
            <pc:docMk/>
            <pc:sldMk cId="0" sldId="263"/>
            <ac:spMk id="3" creationId="{00000000-0000-0000-0000-000000000000}"/>
          </ac:spMkLst>
        </pc:spChg>
      </pc:sldChg>
      <pc:sldChg chg="modSp mod">
        <pc:chgData name="Riina Virkkunen" userId="48600a59-4e75-4b77-8b9b-36a3bde31209" providerId="ADAL" clId="{28CACF79-F370-4C5E-A500-94051EB1E565}" dt="2024-08-19T10:42:48.605" v="195" actId="14100"/>
        <pc:sldMkLst>
          <pc:docMk/>
          <pc:sldMk cId="0" sldId="264"/>
        </pc:sldMkLst>
        <pc:spChg chg="mod">
          <ac:chgData name="Riina Virkkunen" userId="48600a59-4e75-4b77-8b9b-36a3bde31209" providerId="ADAL" clId="{28CACF79-F370-4C5E-A500-94051EB1E565}" dt="2024-08-19T10:42:44.120" v="194" actId="20577"/>
          <ac:spMkLst>
            <pc:docMk/>
            <pc:sldMk cId="0" sldId="264"/>
            <ac:spMk id="2" creationId="{00000000-0000-0000-0000-000000000000}"/>
          </ac:spMkLst>
        </pc:spChg>
        <pc:spChg chg="mod">
          <ac:chgData name="Riina Virkkunen" userId="48600a59-4e75-4b77-8b9b-36a3bde31209" providerId="ADAL" clId="{28CACF79-F370-4C5E-A500-94051EB1E565}" dt="2024-08-19T10:42:48.605" v="195" actId="14100"/>
          <ac:spMkLst>
            <pc:docMk/>
            <pc:sldMk cId="0" sldId="264"/>
            <ac:spMk id="3" creationId="{00000000-0000-0000-0000-000000000000}"/>
          </ac:spMkLst>
        </pc:spChg>
      </pc:sldChg>
      <pc:sldChg chg="addSp delSp modSp new mod setBg">
        <pc:chgData name="Riina Virkkunen" userId="48600a59-4e75-4b77-8b9b-36a3bde31209" providerId="ADAL" clId="{28CACF79-F370-4C5E-A500-94051EB1E565}" dt="2024-08-19T10:40:49.861" v="176" actId="120"/>
        <pc:sldMkLst>
          <pc:docMk/>
          <pc:sldMk cId="1166477280" sldId="265"/>
        </pc:sldMkLst>
        <pc:spChg chg="mod">
          <ac:chgData name="Riina Virkkunen" userId="48600a59-4e75-4b77-8b9b-36a3bde31209" providerId="ADAL" clId="{28CACF79-F370-4C5E-A500-94051EB1E565}" dt="2024-08-19T10:40:49.861" v="176" actId="120"/>
          <ac:spMkLst>
            <pc:docMk/>
            <pc:sldMk cId="1166477280" sldId="265"/>
            <ac:spMk id="2" creationId="{F00F8E85-E07A-ACAC-58F7-0643EE01910C}"/>
          </ac:spMkLst>
        </pc:spChg>
        <pc:spChg chg="add del mod">
          <ac:chgData name="Riina Virkkunen" userId="48600a59-4e75-4b77-8b9b-36a3bde31209" providerId="ADAL" clId="{28CACF79-F370-4C5E-A500-94051EB1E565}" dt="2024-08-19T10:40:29.523" v="174" actId="26606"/>
          <ac:spMkLst>
            <pc:docMk/>
            <pc:sldMk cId="1166477280" sldId="265"/>
            <ac:spMk id="3" creationId="{CC6F14D5-F692-1CAE-BFF0-0A704DA69749}"/>
          </ac:spMkLst>
        </pc:spChg>
        <pc:spChg chg="add mod">
          <ac:chgData name="Riina Virkkunen" userId="48600a59-4e75-4b77-8b9b-36a3bde31209" providerId="ADAL" clId="{28CACF79-F370-4C5E-A500-94051EB1E565}" dt="2024-08-19T10:38:54.787" v="162"/>
          <ac:spMkLst>
            <pc:docMk/>
            <pc:sldMk cId="1166477280" sldId="265"/>
            <ac:spMk id="4" creationId="{3E2E1906-E40B-8B2C-BD0F-358CF31B65AA}"/>
          </ac:spMkLst>
        </pc:spChg>
        <pc:spChg chg="add del">
          <ac:chgData name="Riina Virkkunen" userId="48600a59-4e75-4b77-8b9b-36a3bde31209" providerId="ADAL" clId="{28CACF79-F370-4C5E-A500-94051EB1E565}" dt="2024-08-19T10:40:29.507" v="173" actId="26606"/>
          <ac:spMkLst>
            <pc:docMk/>
            <pc:sldMk cId="1166477280" sldId="265"/>
            <ac:spMk id="9" creationId="{BACC6370-2D7E-4714-9D71-7542949D7D5D}"/>
          </ac:spMkLst>
        </pc:spChg>
        <pc:spChg chg="add del">
          <ac:chgData name="Riina Virkkunen" userId="48600a59-4e75-4b77-8b9b-36a3bde31209" providerId="ADAL" clId="{28CACF79-F370-4C5E-A500-94051EB1E565}" dt="2024-08-19T10:40:29.507" v="173" actId="26606"/>
          <ac:spMkLst>
            <pc:docMk/>
            <pc:sldMk cId="1166477280" sldId="265"/>
            <ac:spMk id="11" creationId="{F68B3F68-107C-434F-AA38-110D5EA91B85}"/>
          </ac:spMkLst>
        </pc:spChg>
        <pc:spChg chg="add del">
          <ac:chgData name="Riina Virkkunen" userId="48600a59-4e75-4b77-8b9b-36a3bde31209" providerId="ADAL" clId="{28CACF79-F370-4C5E-A500-94051EB1E565}" dt="2024-08-19T10:40:29.507" v="173" actId="26606"/>
          <ac:spMkLst>
            <pc:docMk/>
            <pc:sldMk cId="1166477280" sldId="265"/>
            <ac:spMk id="13" creationId="{AAD0DBB9-1A4B-4391-81D4-CB19F9AB918A}"/>
          </ac:spMkLst>
        </pc:spChg>
        <pc:spChg chg="add del">
          <ac:chgData name="Riina Virkkunen" userId="48600a59-4e75-4b77-8b9b-36a3bde31209" providerId="ADAL" clId="{28CACF79-F370-4C5E-A500-94051EB1E565}" dt="2024-08-19T10:40:29.507" v="173" actId="26606"/>
          <ac:spMkLst>
            <pc:docMk/>
            <pc:sldMk cId="1166477280" sldId="265"/>
            <ac:spMk id="15" creationId="{063BBA22-50EA-4C4D-BE05-F1CE4E63AA56}"/>
          </ac:spMkLst>
        </pc:spChg>
        <pc:graphicFrameChg chg="add del">
          <ac:chgData name="Riina Virkkunen" userId="48600a59-4e75-4b77-8b9b-36a3bde31209" providerId="ADAL" clId="{28CACF79-F370-4C5E-A500-94051EB1E565}" dt="2024-08-19T10:40:29.507" v="173" actId="26606"/>
          <ac:graphicFrameMkLst>
            <pc:docMk/>
            <pc:sldMk cId="1166477280" sldId="265"/>
            <ac:graphicFrameMk id="5" creationId="{BDBD7A3C-463F-7ECA-4365-B5FFA98CE366}"/>
          </ac:graphicFrameMkLst>
        </pc:graphicFrameChg>
        <pc:graphicFrameChg chg="add">
          <ac:chgData name="Riina Virkkunen" userId="48600a59-4e75-4b77-8b9b-36a3bde31209" providerId="ADAL" clId="{28CACF79-F370-4C5E-A500-94051EB1E565}" dt="2024-08-19T10:40:29.523" v="174" actId="26606"/>
          <ac:graphicFrameMkLst>
            <pc:docMk/>
            <pc:sldMk cId="1166477280" sldId="265"/>
            <ac:graphicFrameMk id="17" creationId="{24C19D07-1D43-3FD8-4D42-394AB8ECBB07}"/>
          </ac:graphicFrameMkLst>
        </pc:graphicFrameChg>
      </pc:sldChg>
      <pc:sldChg chg="addSp delSp modSp new mod">
        <pc:chgData name="Riina Virkkunen" userId="48600a59-4e75-4b77-8b9b-36a3bde31209" providerId="ADAL" clId="{28CACF79-F370-4C5E-A500-94051EB1E565}" dt="2024-08-19T10:56:41.416" v="272" actId="14100"/>
        <pc:sldMkLst>
          <pc:docMk/>
          <pc:sldMk cId="797555719" sldId="266"/>
        </pc:sldMkLst>
        <pc:spChg chg="mod">
          <ac:chgData name="Riina Virkkunen" userId="48600a59-4e75-4b77-8b9b-36a3bde31209" providerId="ADAL" clId="{28CACF79-F370-4C5E-A500-94051EB1E565}" dt="2024-08-19T10:47:25.404" v="248" actId="120"/>
          <ac:spMkLst>
            <pc:docMk/>
            <pc:sldMk cId="797555719" sldId="266"/>
            <ac:spMk id="2" creationId="{DBDF25D6-B733-02C2-E249-3C6AB35F1938}"/>
          </ac:spMkLst>
        </pc:spChg>
        <pc:spChg chg="del mod">
          <ac:chgData name="Riina Virkkunen" userId="48600a59-4e75-4b77-8b9b-36a3bde31209" providerId="ADAL" clId="{28CACF79-F370-4C5E-A500-94051EB1E565}" dt="2024-08-19T10:47:45.885" v="250"/>
          <ac:spMkLst>
            <pc:docMk/>
            <pc:sldMk cId="797555719" sldId="266"/>
            <ac:spMk id="3" creationId="{A8084BAE-7833-679C-41B6-718D1B31FD31}"/>
          </ac:spMkLst>
        </pc:spChg>
        <pc:graphicFrameChg chg="add mod modGraphic">
          <ac:chgData name="Riina Virkkunen" userId="48600a59-4e75-4b77-8b9b-36a3bde31209" providerId="ADAL" clId="{28CACF79-F370-4C5E-A500-94051EB1E565}" dt="2024-08-19T10:56:41.416" v="272" actId="14100"/>
          <ac:graphicFrameMkLst>
            <pc:docMk/>
            <pc:sldMk cId="797555719" sldId="266"/>
            <ac:graphicFrameMk id="4" creationId="{1FB09470-52AB-C47B-B519-F0DD1DAFEF4A}"/>
          </ac:graphicFrameMkLst>
        </pc:graphicFrameChg>
      </pc:sldChg>
      <pc:sldChg chg="addSp delSp modSp new del mod">
        <pc:chgData name="Riina Virkkunen" userId="48600a59-4e75-4b77-8b9b-36a3bde31209" providerId="ADAL" clId="{28CACF79-F370-4C5E-A500-94051EB1E565}" dt="2024-08-19T10:49:39.764" v="265" actId="47"/>
        <pc:sldMkLst>
          <pc:docMk/>
          <pc:sldMk cId="714916141" sldId="267"/>
        </pc:sldMkLst>
        <pc:spChg chg="del mod">
          <ac:chgData name="Riina Virkkunen" userId="48600a59-4e75-4b77-8b9b-36a3bde31209" providerId="ADAL" clId="{28CACF79-F370-4C5E-A500-94051EB1E565}" dt="2024-08-19T10:48:31.402" v="256"/>
          <ac:spMkLst>
            <pc:docMk/>
            <pc:sldMk cId="714916141" sldId="267"/>
            <ac:spMk id="3" creationId="{EF622116-E33E-5CD9-39C9-22CB849BF6C3}"/>
          </ac:spMkLst>
        </pc:spChg>
        <pc:graphicFrameChg chg="add mod modGraphic">
          <ac:chgData name="Riina Virkkunen" userId="48600a59-4e75-4b77-8b9b-36a3bde31209" providerId="ADAL" clId="{28CACF79-F370-4C5E-A500-94051EB1E565}" dt="2024-08-19T10:48:37.351" v="258" actId="14100"/>
          <ac:graphicFrameMkLst>
            <pc:docMk/>
            <pc:sldMk cId="714916141" sldId="267"/>
            <ac:graphicFrameMk id="4" creationId="{76A1D4A7-7AE7-51C4-A3EE-9B11E40783BF}"/>
          </ac:graphicFrameMkLst>
        </pc:graphicFrameChg>
      </pc:sldChg>
      <pc:sldChg chg="modSp new mod">
        <pc:chgData name="Riina Virkkunen" userId="48600a59-4e75-4b77-8b9b-36a3bde31209" providerId="ADAL" clId="{28CACF79-F370-4C5E-A500-94051EB1E565}" dt="2024-08-19T11:00:21.475" v="328" actId="120"/>
        <pc:sldMkLst>
          <pc:docMk/>
          <pc:sldMk cId="2610517230" sldId="267"/>
        </pc:sldMkLst>
        <pc:spChg chg="mod">
          <ac:chgData name="Riina Virkkunen" userId="48600a59-4e75-4b77-8b9b-36a3bde31209" providerId="ADAL" clId="{28CACF79-F370-4C5E-A500-94051EB1E565}" dt="2024-08-19T11:00:21.475" v="328" actId="120"/>
          <ac:spMkLst>
            <pc:docMk/>
            <pc:sldMk cId="2610517230" sldId="267"/>
            <ac:spMk id="2" creationId="{F139285E-45A6-2DB1-5881-D3322BFA87C0}"/>
          </ac:spMkLst>
        </pc:spChg>
        <pc:spChg chg="mod">
          <ac:chgData name="Riina Virkkunen" userId="48600a59-4e75-4b77-8b9b-36a3bde31209" providerId="ADAL" clId="{28CACF79-F370-4C5E-A500-94051EB1E565}" dt="2024-08-19T10:59:43.116" v="327" actId="27636"/>
          <ac:spMkLst>
            <pc:docMk/>
            <pc:sldMk cId="2610517230" sldId="267"/>
            <ac:spMk id="3" creationId="{E5E43BB6-98DB-E248-E163-D213A1367EB8}"/>
          </ac:spMkLst>
        </pc:spChg>
      </pc:sldChg>
      <pc:sldChg chg="modSp new mod">
        <pc:chgData name="Riina Virkkunen" userId="48600a59-4e75-4b77-8b9b-36a3bde31209" providerId="ADAL" clId="{28CACF79-F370-4C5E-A500-94051EB1E565}" dt="2024-08-19T11:07:46.146" v="396" actId="20577"/>
        <pc:sldMkLst>
          <pc:docMk/>
          <pc:sldMk cId="66815326" sldId="268"/>
        </pc:sldMkLst>
        <pc:spChg chg="mod">
          <ac:chgData name="Riina Virkkunen" userId="48600a59-4e75-4b77-8b9b-36a3bde31209" providerId="ADAL" clId="{28CACF79-F370-4C5E-A500-94051EB1E565}" dt="2024-08-19T11:02:35.905" v="362" actId="20577"/>
          <ac:spMkLst>
            <pc:docMk/>
            <pc:sldMk cId="66815326" sldId="268"/>
            <ac:spMk id="2" creationId="{33303EAC-E439-0669-293F-D6B73398B6A0}"/>
          </ac:spMkLst>
        </pc:spChg>
        <pc:spChg chg="mod">
          <ac:chgData name="Riina Virkkunen" userId="48600a59-4e75-4b77-8b9b-36a3bde31209" providerId="ADAL" clId="{28CACF79-F370-4C5E-A500-94051EB1E565}" dt="2024-08-19T11:07:46.146" v="396" actId="20577"/>
          <ac:spMkLst>
            <pc:docMk/>
            <pc:sldMk cId="66815326" sldId="268"/>
            <ac:spMk id="3" creationId="{F43F295D-5017-3216-8177-798935A45210}"/>
          </ac:spMkLst>
        </pc:spChg>
      </pc:sldChg>
      <pc:sldMasterChg chg="modSp modSldLayout">
        <pc:chgData name="Riina Virkkunen" userId="48600a59-4e75-4b77-8b9b-36a3bde31209" providerId="ADAL" clId="{28CACF79-F370-4C5E-A500-94051EB1E565}" dt="2024-08-19T10:37:43.781" v="138"/>
        <pc:sldMasterMkLst>
          <pc:docMk/>
          <pc:sldMasterMk cId="2209977519" sldId="2147483648"/>
        </pc:sldMasterMkLst>
        <pc:spChg chg="mod">
          <ac:chgData name="Riina Virkkunen" userId="48600a59-4e75-4b77-8b9b-36a3bde31209" providerId="ADAL" clId="{28CACF79-F370-4C5E-A500-94051EB1E565}" dt="2024-08-19T10:37:43.781" v="138"/>
          <ac:spMkLst>
            <pc:docMk/>
            <pc:sldMasterMk cId="2209977519" sldId="2147483648"/>
            <ac:spMk id="2"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ac:spMk id="3"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ac:spMk id="4"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ac:spMk id="5"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ac:spMk id="6" creationId="{00000000-0000-0000-0000-000000000000}"/>
          </ac:spMkLst>
        </pc:spChg>
        <pc:sldLayoutChg chg="modSp">
          <pc:chgData name="Riina Virkkunen" userId="48600a59-4e75-4b77-8b9b-36a3bde31209" providerId="ADAL" clId="{28CACF79-F370-4C5E-A500-94051EB1E565}" dt="2024-08-19T10:37:43.781" v="138"/>
          <pc:sldLayoutMkLst>
            <pc:docMk/>
            <pc:sldMasterMk cId="2209977519" sldId="2147483648"/>
            <pc:sldLayoutMk cId="3168075583" sldId="2147483649"/>
          </pc:sldLayoutMkLst>
          <pc:spChg chg="mod">
            <ac:chgData name="Riina Virkkunen" userId="48600a59-4e75-4b77-8b9b-36a3bde31209" providerId="ADAL" clId="{28CACF79-F370-4C5E-A500-94051EB1E565}" dt="2024-08-19T10:37:43.781" v="138"/>
            <ac:spMkLst>
              <pc:docMk/>
              <pc:sldMasterMk cId="2209977519" sldId="2147483648"/>
              <pc:sldLayoutMk cId="3168075583" sldId="2147483649"/>
              <ac:spMk id="2"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3168075583" sldId="2147483649"/>
              <ac:spMk id="3" creationId="{00000000-0000-0000-0000-000000000000}"/>
            </ac:spMkLst>
          </pc:spChg>
        </pc:sldLayoutChg>
        <pc:sldLayoutChg chg="modSp">
          <pc:chgData name="Riina Virkkunen" userId="48600a59-4e75-4b77-8b9b-36a3bde31209" providerId="ADAL" clId="{28CACF79-F370-4C5E-A500-94051EB1E565}" dt="2024-08-19T10:37:43.781" v="138"/>
          <pc:sldLayoutMkLst>
            <pc:docMk/>
            <pc:sldMasterMk cId="2209977519" sldId="2147483648"/>
            <pc:sldLayoutMk cId="960648375" sldId="2147483651"/>
          </pc:sldLayoutMkLst>
          <pc:spChg chg="mod">
            <ac:chgData name="Riina Virkkunen" userId="48600a59-4e75-4b77-8b9b-36a3bde31209" providerId="ADAL" clId="{28CACF79-F370-4C5E-A500-94051EB1E565}" dt="2024-08-19T10:37:43.781" v="138"/>
            <ac:spMkLst>
              <pc:docMk/>
              <pc:sldMasterMk cId="2209977519" sldId="2147483648"/>
              <pc:sldLayoutMk cId="960648375" sldId="2147483651"/>
              <ac:spMk id="2"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960648375" sldId="2147483651"/>
              <ac:spMk id="3" creationId="{00000000-0000-0000-0000-000000000000}"/>
            </ac:spMkLst>
          </pc:spChg>
        </pc:sldLayoutChg>
        <pc:sldLayoutChg chg="modSp">
          <pc:chgData name="Riina Virkkunen" userId="48600a59-4e75-4b77-8b9b-36a3bde31209" providerId="ADAL" clId="{28CACF79-F370-4C5E-A500-94051EB1E565}" dt="2024-08-19T10:37:43.781" v="138"/>
          <pc:sldLayoutMkLst>
            <pc:docMk/>
            <pc:sldMasterMk cId="2209977519" sldId="2147483648"/>
            <pc:sldLayoutMk cId="2782244947" sldId="2147483652"/>
          </pc:sldLayoutMkLst>
          <pc:spChg chg="mod">
            <ac:chgData name="Riina Virkkunen" userId="48600a59-4e75-4b77-8b9b-36a3bde31209" providerId="ADAL" clId="{28CACF79-F370-4C5E-A500-94051EB1E565}" dt="2024-08-19T10:37:43.781" v="138"/>
            <ac:spMkLst>
              <pc:docMk/>
              <pc:sldMasterMk cId="2209977519" sldId="2147483648"/>
              <pc:sldLayoutMk cId="2782244947" sldId="2147483652"/>
              <ac:spMk id="3"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2782244947" sldId="2147483652"/>
              <ac:spMk id="4" creationId="{00000000-0000-0000-0000-000000000000}"/>
            </ac:spMkLst>
          </pc:spChg>
        </pc:sldLayoutChg>
        <pc:sldLayoutChg chg="modSp">
          <pc:chgData name="Riina Virkkunen" userId="48600a59-4e75-4b77-8b9b-36a3bde31209" providerId="ADAL" clId="{28CACF79-F370-4C5E-A500-94051EB1E565}" dt="2024-08-19T10:37:43.781" v="138"/>
          <pc:sldLayoutMkLst>
            <pc:docMk/>
            <pc:sldMasterMk cId="2209977519" sldId="2147483648"/>
            <pc:sldLayoutMk cId="990158736" sldId="2147483653"/>
          </pc:sldLayoutMkLst>
          <pc:spChg chg="mod">
            <ac:chgData name="Riina Virkkunen" userId="48600a59-4e75-4b77-8b9b-36a3bde31209" providerId="ADAL" clId="{28CACF79-F370-4C5E-A500-94051EB1E565}" dt="2024-08-19T10:37:43.781" v="138"/>
            <ac:spMkLst>
              <pc:docMk/>
              <pc:sldMasterMk cId="2209977519" sldId="2147483648"/>
              <pc:sldLayoutMk cId="990158736" sldId="2147483653"/>
              <ac:spMk id="3"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990158736" sldId="2147483653"/>
              <ac:spMk id="4"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990158736" sldId="2147483653"/>
              <ac:spMk id="5"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990158736" sldId="2147483653"/>
              <ac:spMk id="6" creationId="{00000000-0000-0000-0000-000000000000}"/>
            </ac:spMkLst>
          </pc:spChg>
        </pc:sldLayoutChg>
        <pc:sldLayoutChg chg="modSp">
          <pc:chgData name="Riina Virkkunen" userId="48600a59-4e75-4b77-8b9b-36a3bde31209" providerId="ADAL" clId="{28CACF79-F370-4C5E-A500-94051EB1E565}" dt="2024-08-19T10:37:43.781" v="138"/>
          <pc:sldLayoutMkLst>
            <pc:docMk/>
            <pc:sldMasterMk cId="2209977519" sldId="2147483648"/>
            <pc:sldLayoutMk cId="1840726560" sldId="2147483656"/>
          </pc:sldLayoutMkLst>
          <pc:spChg chg="mod">
            <ac:chgData name="Riina Virkkunen" userId="48600a59-4e75-4b77-8b9b-36a3bde31209" providerId="ADAL" clId="{28CACF79-F370-4C5E-A500-94051EB1E565}" dt="2024-08-19T10:37:43.781" v="138"/>
            <ac:spMkLst>
              <pc:docMk/>
              <pc:sldMasterMk cId="2209977519" sldId="2147483648"/>
              <pc:sldLayoutMk cId="1840726560" sldId="2147483656"/>
              <ac:spMk id="2"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1840726560" sldId="2147483656"/>
              <ac:spMk id="3"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1840726560" sldId="2147483656"/>
              <ac:spMk id="4" creationId="{00000000-0000-0000-0000-000000000000}"/>
            </ac:spMkLst>
          </pc:spChg>
        </pc:sldLayoutChg>
        <pc:sldLayoutChg chg="modSp">
          <pc:chgData name="Riina Virkkunen" userId="48600a59-4e75-4b77-8b9b-36a3bde31209" providerId="ADAL" clId="{28CACF79-F370-4C5E-A500-94051EB1E565}" dt="2024-08-19T10:37:43.781" v="138"/>
          <pc:sldLayoutMkLst>
            <pc:docMk/>
            <pc:sldMasterMk cId="2209977519" sldId="2147483648"/>
            <pc:sldLayoutMk cId="3889236939" sldId="2147483657"/>
          </pc:sldLayoutMkLst>
          <pc:spChg chg="mod">
            <ac:chgData name="Riina Virkkunen" userId="48600a59-4e75-4b77-8b9b-36a3bde31209" providerId="ADAL" clId="{28CACF79-F370-4C5E-A500-94051EB1E565}" dt="2024-08-19T10:37:43.781" v="138"/>
            <ac:spMkLst>
              <pc:docMk/>
              <pc:sldMasterMk cId="2209977519" sldId="2147483648"/>
              <pc:sldLayoutMk cId="3889236939" sldId="2147483657"/>
              <ac:spMk id="2"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3889236939" sldId="2147483657"/>
              <ac:spMk id="3"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3889236939" sldId="2147483657"/>
              <ac:spMk id="4" creationId="{00000000-0000-0000-0000-000000000000}"/>
            </ac:spMkLst>
          </pc:spChg>
        </pc:sldLayoutChg>
        <pc:sldLayoutChg chg="modSp">
          <pc:chgData name="Riina Virkkunen" userId="48600a59-4e75-4b77-8b9b-36a3bde31209" providerId="ADAL" clId="{28CACF79-F370-4C5E-A500-94051EB1E565}" dt="2024-08-19T10:37:43.781" v="138"/>
          <pc:sldLayoutMkLst>
            <pc:docMk/>
            <pc:sldMasterMk cId="2209977519" sldId="2147483648"/>
            <pc:sldLayoutMk cId="3612223792" sldId="2147483659"/>
          </pc:sldLayoutMkLst>
          <pc:spChg chg="mod">
            <ac:chgData name="Riina Virkkunen" userId="48600a59-4e75-4b77-8b9b-36a3bde31209" providerId="ADAL" clId="{28CACF79-F370-4C5E-A500-94051EB1E565}" dt="2024-08-19T10:37:43.781" v="138"/>
            <ac:spMkLst>
              <pc:docMk/>
              <pc:sldMasterMk cId="2209977519" sldId="2147483648"/>
              <pc:sldLayoutMk cId="3612223792" sldId="2147483659"/>
              <ac:spMk id="2" creationId="{00000000-0000-0000-0000-000000000000}"/>
            </ac:spMkLst>
          </pc:spChg>
          <pc:spChg chg="mod">
            <ac:chgData name="Riina Virkkunen" userId="48600a59-4e75-4b77-8b9b-36a3bde31209" providerId="ADAL" clId="{28CACF79-F370-4C5E-A500-94051EB1E565}" dt="2024-08-19T10:37:43.781" v="138"/>
            <ac:spMkLst>
              <pc:docMk/>
              <pc:sldMasterMk cId="2209977519" sldId="2147483648"/>
              <pc:sldLayoutMk cId="3612223792" sldId="2147483659"/>
              <ac:spMk id="3" creationId="{00000000-0000-0000-0000-000000000000}"/>
            </ac:spMkLst>
          </pc:spChg>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B6BBD6-B784-429B-9D7C-48526E11A091}"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3FDD058-7185-4262-862A-1B5C1BD5A6D4}">
      <dgm:prSet/>
      <dgm:spPr/>
      <dgm:t>
        <a:bodyPr/>
        <a:lstStyle/>
        <a:p>
          <a:pPr>
            <a:lnSpc>
              <a:spcPct val="100000"/>
            </a:lnSpc>
          </a:pPr>
          <a:r>
            <a:rPr lang="fi-FI" b="1"/>
            <a:t>Suorat kilpailijat: </a:t>
          </a:r>
          <a:r>
            <a:rPr lang="fi-FI"/>
            <a:t>Yritykset, jotka tarjoavat samanlaisia tuotteita tai palveluita samoille asiakkaille.</a:t>
          </a:r>
          <a:endParaRPr lang="en-US"/>
        </a:p>
      </dgm:t>
    </dgm:pt>
    <dgm:pt modelId="{401716DC-0DF3-46A7-93BD-F90D75D4417D}" type="parTrans" cxnId="{E705C354-CDB2-442B-A409-B35D753A1F20}">
      <dgm:prSet/>
      <dgm:spPr/>
      <dgm:t>
        <a:bodyPr/>
        <a:lstStyle/>
        <a:p>
          <a:endParaRPr lang="en-US"/>
        </a:p>
      </dgm:t>
    </dgm:pt>
    <dgm:pt modelId="{50BFAFF5-05B5-45F2-BED6-8BCE7E00A48D}" type="sibTrans" cxnId="{E705C354-CDB2-442B-A409-B35D753A1F20}">
      <dgm:prSet/>
      <dgm:spPr/>
      <dgm:t>
        <a:bodyPr/>
        <a:lstStyle/>
        <a:p>
          <a:endParaRPr lang="en-US"/>
        </a:p>
      </dgm:t>
    </dgm:pt>
    <dgm:pt modelId="{51576041-7E95-4FB0-AD9C-102F6275EADD}">
      <dgm:prSet/>
      <dgm:spPr/>
      <dgm:t>
        <a:bodyPr/>
        <a:lstStyle/>
        <a:p>
          <a:pPr>
            <a:lnSpc>
              <a:spcPct val="100000"/>
            </a:lnSpc>
          </a:pPr>
          <a:r>
            <a:rPr lang="fi-FI" b="1"/>
            <a:t>Epäsuorat kilpailijat: </a:t>
          </a:r>
          <a:r>
            <a:rPr lang="fi-FI"/>
            <a:t>Yritykset, jotka tarjoavat vaihtoehtoisia ratkaisuja samoille asiakkaille.</a:t>
          </a:r>
          <a:endParaRPr lang="en-US"/>
        </a:p>
      </dgm:t>
    </dgm:pt>
    <dgm:pt modelId="{2E3524D7-E1F9-4238-826E-D9A6E17102BB}" type="parTrans" cxnId="{3E9A77BA-9ACF-4FAE-AD3E-8030543D8A5B}">
      <dgm:prSet/>
      <dgm:spPr/>
      <dgm:t>
        <a:bodyPr/>
        <a:lstStyle/>
        <a:p>
          <a:endParaRPr lang="en-US"/>
        </a:p>
      </dgm:t>
    </dgm:pt>
    <dgm:pt modelId="{01EA2391-BEF4-4274-B1D1-0857F015A509}" type="sibTrans" cxnId="{3E9A77BA-9ACF-4FAE-AD3E-8030543D8A5B}">
      <dgm:prSet/>
      <dgm:spPr/>
      <dgm:t>
        <a:bodyPr/>
        <a:lstStyle/>
        <a:p>
          <a:endParaRPr lang="en-US"/>
        </a:p>
      </dgm:t>
    </dgm:pt>
    <dgm:pt modelId="{52C3CFEB-0EC9-4E8E-931D-A7ADA4AEA3BF}">
      <dgm:prSet/>
      <dgm:spPr/>
      <dgm:t>
        <a:bodyPr/>
        <a:lstStyle/>
        <a:p>
          <a:pPr>
            <a:lnSpc>
              <a:spcPct val="100000"/>
            </a:lnSpc>
          </a:pPr>
          <a:r>
            <a:rPr lang="fi-FI" b="1"/>
            <a:t>Piilevät kilpailijat: </a:t>
          </a:r>
          <a:r>
            <a:rPr lang="fi-FI"/>
            <a:t>Yritykset, jotka eivät tällä hetkellä kilpaile suoraan, mutta voisivat olla tulevaisuudessa uhka.</a:t>
          </a:r>
          <a:endParaRPr lang="en-US"/>
        </a:p>
      </dgm:t>
    </dgm:pt>
    <dgm:pt modelId="{166DF1E5-8DFA-4D82-833F-3A17704E480A}" type="parTrans" cxnId="{7FD5C555-04C1-460C-BEC1-A3AE3B75AFEF}">
      <dgm:prSet/>
      <dgm:spPr/>
      <dgm:t>
        <a:bodyPr/>
        <a:lstStyle/>
        <a:p>
          <a:endParaRPr lang="en-US"/>
        </a:p>
      </dgm:t>
    </dgm:pt>
    <dgm:pt modelId="{DD33A521-9309-4EA1-A13D-72F8A3A800C5}" type="sibTrans" cxnId="{7FD5C555-04C1-460C-BEC1-A3AE3B75AFEF}">
      <dgm:prSet/>
      <dgm:spPr/>
      <dgm:t>
        <a:bodyPr/>
        <a:lstStyle/>
        <a:p>
          <a:endParaRPr lang="en-US"/>
        </a:p>
      </dgm:t>
    </dgm:pt>
    <dgm:pt modelId="{E2C7A793-8E9E-4301-8230-5F2EB8EBA750}" type="pres">
      <dgm:prSet presAssocID="{99B6BBD6-B784-429B-9D7C-48526E11A091}" presName="root" presStyleCnt="0">
        <dgm:presLayoutVars>
          <dgm:dir/>
          <dgm:resizeHandles val="exact"/>
        </dgm:presLayoutVars>
      </dgm:prSet>
      <dgm:spPr/>
    </dgm:pt>
    <dgm:pt modelId="{F1CD01BF-7DF5-4E13-BB67-4CE396904655}" type="pres">
      <dgm:prSet presAssocID="{D3FDD058-7185-4262-862A-1B5C1BD5A6D4}" presName="compNode" presStyleCnt="0"/>
      <dgm:spPr/>
    </dgm:pt>
    <dgm:pt modelId="{5C6FCE29-C6B8-468A-9B72-2D2ED35B9861}" type="pres">
      <dgm:prSet presAssocID="{D3FDD058-7185-4262-862A-1B5C1BD5A6D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Kioski"/>
        </a:ext>
      </dgm:extLst>
    </dgm:pt>
    <dgm:pt modelId="{38376C61-AD13-416E-B2FF-3B1B48B91818}" type="pres">
      <dgm:prSet presAssocID="{D3FDD058-7185-4262-862A-1B5C1BD5A6D4}" presName="spaceRect" presStyleCnt="0"/>
      <dgm:spPr/>
    </dgm:pt>
    <dgm:pt modelId="{0679E7B7-760D-4E22-8F6B-B1432146348B}" type="pres">
      <dgm:prSet presAssocID="{D3FDD058-7185-4262-862A-1B5C1BD5A6D4}" presName="textRect" presStyleLbl="revTx" presStyleIdx="0" presStyleCnt="3">
        <dgm:presLayoutVars>
          <dgm:chMax val="1"/>
          <dgm:chPref val="1"/>
        </dgm:presLayoutVars>
      </dgm:prSet>
      <dgm:spPr/>
    </dgm:pt>
    <dgm:pt modelId="{B1E6E055-441E-4E57-B10F-3E9879A9E4C8}" type="pres">
      <dgm:prSet presAssocID="{50BFAFF5-05B5-45F2-BED6-8BCE7E00A48D}" presName="sibTrans" presStyleCnt="0"/>
      <dgm:spPr/>
    </dgm:pt>
    <dgm:pt modelId="{F282B718-1E6B-456E-97C0-6D60E6FFFB7D}" type="pres">
      <dgm:prSet presAssocID="{51576041-7E95-4FB0-AD9C-102F6275EADD}" presName="compNode" presStyleCnt="0"/>
      <dgm:spPr/>
    </dgm:pt>
    <dgm:pt modelId="{622252BE-D0AF-41C6-8FC7-D1B1FBA08E1E}" type="pres">
      <dgm:prSet presAssocID="{51576041-7E95-4FB0-AD9C-102F6275EAD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auppa"/>
        </a:ext>
      </dgm:extLst>
    </dgm:pt>
    <dgm:pt modelId="{78963049-30C5-4EC1-845A-9A58CB96CEDB}" type="pres">
      <dgm:prSet presAssocID="{51576041-7E95-4FB0-AD9C-102F6275EADD}" presName="spaceRect" presStyleCnt="0"/>
      <dgm:spPr/>
    </dgm:pt>
    <dgm:pt modelId="{2D1302F4-C0AE-447E-8D52-63AABF301E5F}" type="pres">
      <dgm:prSet presAssocID="{51576041-7E95-4FB0-AD9C-102F6275EADD}" presName="textRect" presStyleLbl="revTx" presStyleIdx="1" presStyleCnt="3">
        <dgm:presLayoutVars>
          <dgm:chMax val="1"/>
          <dgm:chPref val="1"/>
        </dgm:presLayoutVars>
      </dgm:prSet>
      <dgm:spPr/>
    </dgm:pt>
    <dgm:pt modelId="{3A9A6A24-0496-4B20-9DD6-C512704CF2D2}" type="pres">
      <dgm:prSet presAssocID="{01EA2391-BEF4-4274-B1D1-0857F015A509}" presName="sibTrans" presStyleCnt="0"/>
      <dgm:spPr/>
    </dgm:pt>
    <dgm:pt modelId="{7D088574-924D-4E9A-85EA-BEE3C631182D}" type="pres">
      <dgm:prSet presAssocID="{52C3CFEB-0EC9-4E8E-931D-A7ADA4AEA3BF}" presName="compNode" presStyleCnt="0"/>
      <dgm:spPr/>
    </dgm:pt>
    <dgm:pt modelId="{91EFC5D8-76F7-4788-8D9A-3081CFEBBE68}" type="pres">
      <dgm:prSet presAssocID="{52C3CFEB-0EC9-4E8E-931D-A7ADA4AEA3B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Koroke"/>
        </a:ext>
      </dgm:extLst>
    </dgm:pt>
    <dgm:pt modelId="{BD8745E6-D81D-4F44-8E7D-D113023E66F9}" type="pres">
      <dgm:prSet presAssocID="{52C3CFEB-0EC9-4E8E-931D-A7ADA4AEA3BF}" presName="spaceRect" presStyleCnt="0"/>
      <dgm:spPr/>
    </dgm:pt>
    <dgm:pt modelId="{15D67758-8E88-412A-89EA-7135588A1DF8}" type="pres">
      <dgm:prSet presAssocID="{52C3CFEB-0EC9-4E8E-931D-A7ADA4AEA3BF}" presName="textRect" presStyleLbl="revTx" presStyleIdx="2" presStyleCnt="3">
        <dgm:presLayoutVars>
          <dgm:chMax val="1"/>
          <dgm:chPref val="1"/>
        </dgm:presLayoutVars>
      </dgm:prSet>
      <dgm:spPr/>
    </dgm:pt>
  </dgm:ptLst>
  <dgm:cxnLst>
    <dgm:cxn modelId="{BA20FA07-56F3-4CB0-981D-02D7E7B84E47}" type="presOf" srcId="{51576041-7E95-4FB0-AD9C-102F6275EADD}" destId="{2D1302F4-C0AE-447E-8D52-63AABF301E5F}" srcOrd="0" destOrd="0" presId="urn:microsoft.com/office/officeart/2018/2/layout/IconLabelList"/>
    <dgm:cxn modelId="{1527E026-5EFF-4E09-B822-650317AAB100}" type="presOf" srcId="{99B6BBD6-B784-429B-9D7C-48526E11A091}" destId="{E2C7A793-8E9E-4301-8230-5F2EB8EBA750}" srcOrd="0" destOrd="0" presId="urn:microsoft.com/office/officeart/2018/2/layout/IconLabelList"/>
    <dgm:cxn modelId="{9B09FA52-A6E0-496B-A22C-B6875EFDB6D9}" type="presOf" srcId="{D3FDD058-7185-4262-862A-1B5C1BD5A6D4}" destId="{0679E7B7-760D-4E22-8F6B-B1432146348B}" srcOrd="0" destOrd="0" presId="urn:microsoft.com/office/officeart/2018/2/layout/IconLabelList"/>
    <dgm:cxn modelId="{E705C354-CDB2-442B-A409-B35D753A1F20}" srcId="{99B6BBD6-B784-429B-9D7C-48526E11A091}" destId="{D3FDD058-7185-4262-862A-1B5C1BD5A6D4}" srcOrd="0" destOrd="0" parTransId="{401716DC-0DF3-46A7-93BD-F90D75D4417D}" sibTransId="{50BFAFF5-05B5-45F2-BED6-8BCE7E00A48D}"/>
    <dgm:cxn modelId="{7FD5C555-04C1-460C-BEC1-A3AE3B75AFEF}" srcId="{99B6BBD6-B784-429B-9D7C-48526E11A091}" destId="{52C3CFEB-0EC9-4E8E-931D-A7ADA4AEA3BF}" srcOrd="2" destOrd="0" parTransId="{166DF1E5-8DFA-4D82-833F-3A17704E480A}" sibTransId="{DD33A521-9309-4EA1-A13D-72F8A3A800C5}"/>
    <dgm:cxn modelId="{3E9A77BA-9ACF-4FAE-AD3E-8030543D8A5B}" srcId="{99B6BBD6-B784-429B-9D7C-48526E11A091}" destId="{51576041-7E95-4FB0-AD9C-102F6275EADD}" srcOrd="1" destOrd="0" parTransId="{2E3524D7-E1F9-4238-826E-D9A6E17102BB}" sibTransId="{01EA2391-BEF4-4274-B1D1-0857F015A509}"/>
    <dgm:cxn modelId="{2011E7E4-6C7F-47B7-8710-F8E860A5403B}" type="presOf" srcId="{52C3CFEB-0EC9-4E8E-931D-A7ADA4AEA3BF}" destId="{15D67758-8E88-412A-89EA-7135588A1DF8}" srcOrd="0" destOrd="0" presId="urn:microsoft.com/office/officeart/2018/2/layout/IconLabelList"/>
    <dgm:cxn modelId="{6D95DAE0-3BF8-4EB7-9F80-FFFD8E83F024}" type="presParOf" srcId="{E2C7A793-8E9E-4301-8230-5F2EB8EBA750}" destId="{F1CD01BF-7DF5-4E13-BB67-4CE396904655}" srcOrd="0" destOrd="0" presId="urn:microsoft.com/office/officeart/2018/2/layout/IconLabelList"/>
    <dgm:cxn modelId="{52D0C9BE-610D-463A-8829-694CA9C82DD4}" type="presParOf" srcId="{F1CD01BF-7DF5-4E13-BB67-4CE396904655}" destId="{5C6FCE29-C6B8-468A-9B72-2D2ED35B9861}" srcOrd="0" destOrd="0" presId="urn:microsoft.com/office/officeart/2018/2/layout/IconLabelList"/>
    <dgm:cxn modelId="{61AE41D3-E101-4FB7-8524-C4903E7F47A9}" type="presParOf" srcId="{F1CD01BF-7DF5-4E13-BB67-4CE396904655}" destId="{38376C61-AD13-416E-B2FF-3B1B48B91818}" srcOrd="1" destOrd="0" presId="urn:microsoft.com/office/officeart/2018/2/layout/IconLabelList"/>
    <dgm:cxn modelId="{21449ECE-B204-4D3A-B259-624038B5F7CE}" type="presParOf" srcId="{F1CD01BF-7DF5-4E13-BB67-4CE396904655}" destId="{0679E7B7-760D-4E22-8F6B-B1432146348B}" srcOrd="2" destOrd="0" presId="urn:microsoft.com/office/officeart/2018/2/layout/IconLabelList"/>
    <dgm:cxn modelId="{4BC089A2-DB8E-413C-8CB9-7FC8CAE7F21B}" type="presParOf" srcId="{E2C7A793-8E9E-4301-8230-5F2EB8EBA750}" destId="{B1E6E055-441E-4E57-B10F-3E9879A9E4C8}" srcOrd="1" destOrd="0" presId="urn:microsoft.com/office/officeart/2018/2/layout/IconLabelList"/>
    <dgm:cxn modelId="{95A62886-2AF6-4692-873A-2F7499A4243D}" type="presParOf" srcId="{E2C7A793-8E9E-4301-8230-5F2EB8EBA750}" destId="{F282B718-1E6B-456E-97C0-6D60E6FFFB7D}" srcOrd="2" destOrd="0" presId="urn:microsoft.com/office/officeart/2018/2/layout/IconLabelList"/>
    <dgm:cxn modelId="{0176D233-102A-46D7-9610-8FEA6F7B41A5}" type="presParOf" srcId="{F282B718-1E6B-456E-97C0-6D60E6FFFB7D}" destId="{622252BE-D0AF-41C6-8FC7-D1B1FBA08E1E}" srcOrd="0" destOrd="0" presId="urn:microsoft.com/office/officeart/2018/2/layout/IconLabelList"/>
    <dgm:cxn modelId="{5503ADDD-E18C-4B36-8C94-4BD40A728108}" type="presParOf" srcId="{F282B718-1E6B-456E-97C0-6D60E6FFFB7D}" destId="{78963049-30C5-4EC1-845A-9A58CB96CEDB}" srcOrd="1" destOrd="0" presId="urn:microsoft.com/office/officeart/2018/2/layout/IconLabelList"/>
    <dgm:cxn modelId="{6329480D-9F7D-4CD6-8626-D2F1D4713858}" type="presParOf" srcId="{F282B718-1E6B-456E-97C0-6D60E6FFFB7D}" destId="{2D1302F4-C0AE-447E-8D52-63AABF301E5F}" srcOrd="2" destOrd="0" presId="urn:microsoft.com/office/officeart/2018/2/layout/IconLabelList"/>
    <dgm:cxn modelId="{79081499-318F-40F4-9E40-930E96DCB4ED}" type="presParOf" srcId="{E2C7A793-8E9E-4301-8230-5F2EB8EBA750}" destId="{3A9A6A24-0496-4B20-9DD6-C512704CF2D2}" srcOrd="3" destOrd="0" presId="urn:microsoft.com/office/officeart/2018/2/layout/IconLabelList"/>
    <dgm:cxn modelId="{0F68B285-92C6-424D-8319-C8FAB26BA0A5}" type="presParOf" srcId="{E2C7A793-8E9E-4301-8230-5F2EB8EBA750}" destId="{7D088574-924D-4E9A-85EA-BEE3C631182D}" srcOrd="4" destOrd="0" presId="urn:microsoft.com/office/officeart/2018/2/layout/IconLabelList"/>
    <dgm:cxn modelId="{F6C4E5BA-2515-46C3-8E05-7C88998934B6}" type="presParOf" srcId="{7D088574-924D-4E9A-85EA-BEE3C631182D}" destId="{91EFC5D8-76F7-4788-8D9A-3081CFEBBE68}" srcOrd="0" destOrd="0" presId="urn:microsoft.com/office/officeart/2018/2/layout/IconLabelList"/>
    <dgm:cxn modelId="{84260C6A-CEBE-4A93-80BA-BC2D427943E0}" type="presParOf" srcId="{7D088574-924D-4E9A-85EA-BEE3C631182D}" destId="{BD8745E6-D81D-4F44-8E7D-D113023E66F9}" srcOrd="1" destOrd="0" presId="urn:microsoft.com/office/officeart/2018/2/layout/IconLabelList"/>
    <dgm:cxn modelId="{C0657170-C93F-4982-BBB8-96A58041657D}" type="presParOf" srcId="{7D088574-924D-4E9A-85EA-BEE3C631182D}" destId="{15D67758-8E88-412A-89EA-7135588A1DF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6FCE29-C6B8-468A-9B72-2D2ED35B9861}">
      <dsp:nvSpPr>
        <dsp:cNvPr id="0" name=""/>
        <dsp:cNvSpPr/>
      </dsp:nvSpPr>
      <dsp:spPr>
        <a:xfrm>
          <a:off x="959850" y="983500"/>
          <a:ext cx="1454962" cy="14549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79E7B7-760D-4E22-8F6B-B1432146348B}">
      <dsp:nvSpPr>
        <dsp:cNvPr id="0" name=""/>
        <dsp:cNvSpPr/>
      </dsp:nvSpPr>
      <dsp:spPr>
        <a:xfrm>
          <a:off x="70706" y="2822462"/>
          <a:ext cx="32332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fi-FI" sz="1500" b="1" kern="1200"/>
            <a:t>Suorat kilpailijat: </a:t>
          </a:r>
          <a:r>
            <a:rPr lang="fi-FI" sz="1500" kern="1200"/>
            <a:t>Yritykset, jotka tarjoavat samanlaisia tuotteita tai palveluita samoille asiakkaille.</a:t>
          </a:r>
          <a:endParaRPr lang="en-US" sz="1500" kern="1200"/>
        </a:p>
      </dsp:txBody>
      <dsp:txXfrm>
        <a:off x="70706" y="2822462"/>
        <a:ext cx="3233249" cy="720000"/>
      </dsp:txXfrm>
    </dsp:sp>
    <dsp:sp modelId="{622252BE-D0AF-41C6-8FC7-D1B1FBA08E1E}">
      <dsp:nvSpPr>
        <dsp:cNvPr id="0" name=""/>
        <dsp:cNvSpPr/>
      </dsp:nvSpPr>
      <dsp:spPr>
        <a:xfrm>
          <a:off x="4758918" y="983500"/>
          <a:ext cx="1454962" cy="14549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1302F4-C0AE-447E-8D52-63AABF301E5F}">
      <dsp:nvSpPr>
        <dsp:cNvPr id="0" name=""/>
        <dsp:cNvSpPr/>
      </dsp:nvSpPr>
      <dsp:spPr>
        <a:xfrm>
          <a:off x="3869775" y="2822462"/>
          <a:ext cx="32332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fi-FI" sz="1500" b="1" kern="1200"/>
            <a:t>Epäsuorat kilpailijat: </a:t>
          </a:r>
          <a:r>
            <a:rPr lang="fi-FI" sz="1500" kern="1200"/>
            <a:t>Yritykset, jotka tarjoavat vaihtoehtoisia ratkaisuja samoille asiakkaille.</a:t>
          </a:r>
          <a:endParaRPr lang="en-US" sz="1500" kern="1200"/>
        </a:p>
      </dsp:txBody>
      <dsp:txXfrm>
        <a:off x="3869775" y="2822462"/>
        <a:ext cx="3233249" cy="720000"/>
      </dsp:txXfrm>
    </dsp:sp>
    <dsp:sp modelId="{91EFC5D8-76F7-4788-8D9A-3081CFEBBE68}">
      <dsp:nvSpPr>
        <dsp:cNvPr id="0" name=""/>
        <dsp:cNvSpPr/>
      </dsp:nvSpPr>
      <dsp:spPr>
        <a:xfrm>
          <a:off x="8557987" y="983500"/>
          <a:ext cx="1454962" cy="14549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D67758-8E88-412A-89EA-7135588A1DF8}">
      <dsp:nvSpPr>
        <dsp:cNvPr id="0" name=""/>
        <dsp:cNvSpPr/>
      </dsp:nvSpPr>
      <dsp:spPr>
        <a:xfrm>
          <a:off x="7668843" y="2822462"/>
          <a:ext cx="323324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fi-FI" sz="1500" b="1" kern="1200"/>
            <a:t>Piilevät kilpailijat: </a:t>
          </a:r>
          <a:r>
            <a:rPr lang="fi-FI" sz="1500" kern="1200"/>
            <a:t>Yritykset, jotka eivät tällä hetkellä kilpaile suoraan, mutta voisivat olla tulevaisuudessa uhka.</a:t>
          </a:r>
          <a:endParaRPr lang="en-US" sz="1500" kern="1200"/>
        </a:p>
      </dsp:txBody>
      <dsp:txXfrm>
        <a:off x="7668843" y="2822462"/>
        <a:ext cx="3233249"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8/19/2024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590662" y="4267832"/>
            <a:ext cx="4805996" cy="1297115"/>
          </a:xfrm>
        </p:spPr>
        <p:txBody>
          <a:bodyPr anchor="t">
            <a:normAutofit/>
          </a:bodyPr>
          <a:lstStyle/>
          <a:p>
            <a:pPr algn="l">
              <a:lnSpc>
                <a:spcPct val="90000"/>
              </a:lnSpc>
            </a:pPr>
            <a:r>
              <a:rPr lang="fi-FI" sz="4000">
                <a:solidFill>
                  <a:schemeClr val="tx2"/>
                </a:solidFill>
                <a:latin typeface="+mn-lt"/>
              </a:rPr>
              <a:t>Kilpailija-analyysipohja</a:t>
            </a:r>
          </a:p>
        </p:txBody>
      </p:sp>
      <p:sp>
        <p:nvSpPr>
          <p:cNvPr id="3" name="Subtitle 2"/>
          <p:cNvSpPr>
            <a:spLocks noGrp="1"/>
          </p:cNvSpPr>
          <p:nvPr>
            <p:ph type="subTitle" idx="1"/>
          </p:nvPr>
        </p:nvSpPr>
        <p:spPr>
          <a:xfrm>
            <a:off x="6590966" y="3428999"/>
            <a:ext cx="4805691" cy="838831"/>
          </a:xfrm>
        </p:spPr>
        <p:txBody>
          <a:bodyPr anchor="b">
            <a:normAutofit/>
          </a:bodyPr>
          <a:lstStyle/>
          <a:p>
            <a:pPr algn="l"/>
            <a:r>
              <a:rPr lang="fi-FI" sz="2000">
                <a:solidFill>
                  <a:schemeClr val="tx2"/>
                </a:solidFill>
              </a:rPr>
              <a:t>Työpaja: Tuotteistaminen</a:t>
            </a:r>
          </a:p>
        </p:txBody>
      </p:sp>
      <p:pic>
        <p:nvPicPr>
          <p:cNvPr id="7" name="Graphic 6" descr="Mainonta">
            <a:extLst>
              <a:ext uri="{FF2B5EF4-FFF2-40B4-BE49-F238E27FC236}">
                <a16:creationId xmlns:a16="http://schemas.microsoft.com/office/drawing/2014/main" id="{CA13506E-A00C-D7FC-E814-304400C126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139285E-45A6-2DB1-5881-D3322BFA87C0}"/>
              </a:ext>
            </a:extLst>
          </p:cNvPr>
          <p:cNvSpPr>
            <a:spLocks noGrp="1"/>
          </p:cNvSpPr>
          <p:nvPr>
            <p:ph type="title"/>
          </p:nvPr>
        </p:nvSpPr>
        <p:spPr/>
        <p:txBody>
          <a:bodyPr/>
          <a:lstStyle/>
          <a:p>
            <a:pPr algn="l"/>
            <a:r>
              <a:rPr lang="fi-FI" dirty="0"/>
              <a:t>USP – ainutlaatuinen myyntiväittämä</a:t>
            </a:r>
          </a:p>
        </p:txBody>
      </p:sp>
      <p:sp>
        <p:nvSpPr>
          <p:cNvPr id="3" name="Sisällön paikkamerkki 2">
            <a:extLst>
              <a:ext uri="{FF2B5EF4-FFF2-40B4-BE49-F238E27FC236}">
                <a16:creationId xmlns:a16="http://schemas.microsoft.com/office/drawing/2014/main" id="{E5E43BB6-98DB-E248-E163-D213A1367EB8}"/>
              </a:ext>
            </a:extLst>
          </p:cNvPr>
          <p:cNvSpPr>
            <a:spLocks noGrp="1"/>
          </p:cNvSpPr>
          <p:nvPr>
            <p:ph idx="1"/>
          </p:nvPr>
        </p:nvSpPr>
        <p:spPr/>
        <p:txBody>
          <a:bodyPr>
            <a:normAutofit fontScale="85000" lnSpcReduction="20000"/>
          </a:bodyPr>
          <a:lstStyle/>
          <a:p>
            <a:endParaRPr lang="fi-FI" dirty="0"/>
          </a:p>
          <a:p>
            <a:r>
              <a:rPr lang="fi-FI" dirty="0"/>
              <a:t>USP eli </a:t>
            </a:r>
            <a:r>
              <a:rPr lang="fi-FI" b="1" dirty="0" err="1"/>
              <a:t>Unique</a:t>
            </a:r>
            <a:r>
              <a:rPr lang="fi-FI" b="1" dirty="0"/>
              <a:t> </a:t>
            </a:r>
            <a:r>
              <a:rPr lang="fi-FI" b="1" dirty="0" err="1"/>
              <a:t>Selling</a:t>
            </a:r>
            <a:r>
              <a:rPr lang="fi-FI" b="1" dirty="0"/>
              <a:t> Proposition</a:t>
            </a:r>
            <a:r>
              <a:rPr lang="fi-FI" dirty="0"/>
              <a:t> (ainutlaatuinen myyntiväittämä) tarkoittaa sitä ominaisuutta tai etua, joka erottaa yrityksen tuotteen tai palvelun kilpailijoiden vastaavista. Se on tekijä, joka tekee tuotteesta tai palvelusta erityisen houkuttelevan asiakkaiden silmissä ja antaa yritykselle kilpailuetua.</a:t>
            </a:r>
          </a:p>
          <a:p>
            <a:r>
              <a:rPr lang="fi-FI" dirty="0"/>
              <a:t>USP voi olla:</a:t>
            </a:r>
          </a:p>
          <a:p>
            <a:pPr lvl="1">
              <a:buFont typeface="Arial" panose="020B0604020202020204" pitchFamily="34" charset="0"/>
              <a:buChar char="•"/>
            </a:pPr>
            <a:r>
              <a:rPr lang="fi-FI" b="1" dirty="0"/>
              <a:t>Tuotteen ominaisuus:</a:t>
            </a:r>
            <a:r>
              <a:rPr lang="fi-FI" dirty="0"/>
              <a:t> Tuote tarjoaa jotain, mitä kilpailijoiden tuotteet eivät, kuten ainutlaatuinen teknologia tai patentoitu ratkaisu.</a:t>
            </a:r>
          </a:p>
          <a:p>
            <a:pPr lvl="1">
              <a:buFont typeface="Arial" panose="020B0604020202020204" pitchFamily="34" charset="0"/>
              <a:buChar char="•"/>
            </a:pPr>
            <a:r>
              <a:rPr lang="fi-FI" b="1" dirty="0"/>
              <a:t>Hinnoittelu:</a:t>
            </a:r>
            <a:r>
              <a:rPr lang="fi-FI" dirty="0"/>
              <a:t> Tarjoaa parasta hinta-laatusuhdetta markkinoilla.</a:t>
            </a:r>
          </a:p>
          <a:p>
            <a:pPr lvl="1">
              <a:buFont typeface="Arial" panose="020B0604020202020204" pitchFamily="34" charset="0"/>
              <a:buChar char="•"/>
            </a:pPr>
            <a:r>
              <a:rPr lang="fi-FI" b="1" dirty="0"/>
              <a:t>Palvelu:</a:t>
            </a:r>
            <a:r>
              <a:rPr lang="fi-FI" dirty="0"/>
              <a:t> Ylivoimainen asiakaspalvelu tai erittäin nopea toimitus.</a:t>
            </a:r>
          </a:p>
          <a:p>
            <a:pPr lvl="1">
              <a:buFont typeface="Arial" panose="020B0604020202020204" pitchFamily="34" charset="0"/>
              <a:buChar char="•"/>
            </a:pPr>
            <a:r>
              <a:rPr lang="fi-FI" b="1" dirty="0"/>
              <a:t>Brändi:</a:t>
            </a:r>
            <a:r>
              <a:rPr lang="fi-FI" dirty="0"/>
              <a:t> Brändi, johon asiakkaat luottavat tai johon he samaistuvat.</a:t>
            </a:r>
          </a:p>
          <a:p>
            <a:endParaRPr lang="fi-FI" dirty="0"/>
          </a:p>
        </p:txBody>
      </p:sp>
    </p:spTree>
    <p:extLst>
      <p:ext uri="{BB962C8B-B14F-4D97-AF65-F5344CB8AC3E}">
        <p14:creationId xmlns:p14="http://schemas.microsoft.com/office/powerpoint/2010/main" val="2610517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dirty="0"/>
              <a:t>6. </a:t>
            </a:r>
            <a:r>
              <a:rPr dirty="0" err="1"/>
              <a:t>Kilpailuedun</a:t>
            </a:r>
            <a:r>
              <a:rPr dirty="0"/>
              <a:t> </a:t>
            </a:r>
            <a:r>
              <a:rPr dirty="0" err="1"/>
              <a:t>määrittäminen</a:t>
            </a:r>
            <a:endParaRPr dirty="0"/>
          </a:p>
        </p:txBody>
      </p:sp>
      <p:sp>
        <p:nvSpPr>
          <p:cNvPr id="3" name="Content Placeholder 2"/>
          <p:cNvSpPr>
            <a:spLocks noGrp="1"/>
          </p:cNvSpPr>
          <p:nvPr>
            <p:ph idx="1"/>
          </p:nvPr>
        </p:nvSpPr>
        <p:spPr>
          <a:xfrm>
            <a:off x="1171574" y="1600201"/>
            <a:ext cx="10410825" cy="4525963"/>
          </a:xfrm>
        </p:spPr>
        <p:txBody>
          <a:bodyPr/>
          <a:lstStyle/>
          <a:p>
            <a:pPr marL="0" indent="0">
              <a:buNone/>
            </a:pPr>
            <a:r>
              <a:rPr dirty="0" err="1"/>
              <a:t>Kirjaa</a:t>
            </a:r>
            <a:r>
              <a:rPr dirty="0"/>
              <a:t>, </a:t>
            </a:r>
            <a:r>
              <a:rPr dirty="0" err="1"/>
              <a:t>miten</a:t>
            </a:r>
            <a:r>
              <a:rPr dirty="0"/>
              <a:t> </a:t>
            </a:r>
            <a:r>
              <a:rPr dirty="0" err="1"/>
              <a:t>oma</a:t>
            </a:r>
            <a:r>
              <a:rPr dirty="0"/>
              <a:t> </a:t>
            </a:r>
            <a:r>
              <a:rPr dirty="0" err="1"/>
              <a:t>yrityksesi</a:t>
            </a:r>
            <a:r>
              <a:rPr dirty="0"/>
              <a:t> </a:t>
            </a:r>
            <a:r>
              <a:rPr dirty="0" err="1"/>
              <a:t>voi</a:t>
            </a:r>
            <a:r>
              <a:rPr dirty="0"/>
              <a:t> </a:t>
            </a:r>
            <a:r>
              <a:rPr dirty="0" err="1"/>
              <a:t>erottautua</a:t>
            </a:r>
            <a:r>
              <a:rPr dirty="0"/>
              <a:t> </a:t>
            </a:r>
            <a:r>
              <a:rPr dirty="0" err="1"/>
              <a:t>kilpailijoista</a:t>
            </a:r>
            <a:r>
              <a:rPr dirty="0"/>
              <a:t>:</a:t>
            </a:r>
          </a:p>
          <a:p>
            <a:pPr lvl="1"/>
            <a:r>
              <a:rPr dirty="0" err="1"/>
              <a:t>Mitä</a:t>
            </a:r>
            <a:r>
              <a:rPr dirty="0"/>
              <a:t> </a:t>
            </a:r>
            <a:r>
              <a:rPr dirty="0" err="1"/>
              <a:t>teet</a:t>
            </a:r>
            <a:r>
              <a:rPr dirty="0"/>
              <a:t> </a:t>
            </a:r>
            <a:r>
              <a:rPr dirty="0" err="1"/>
              <a:t>paremmin</a:t>
            </a:r>
            <a:r>
              <a:rPr dirty="0"/>
              <a:t> </a:t>
            </a:r>
            <a:r>
              <a:rPr dirty="0" err="1"/>
              <a:t>kuin</a:t>
            </a:r>
            <a:r>
              <a:rPr dirty="0"/>
              <a:t> </a:t>
            </a:r>
            <a:r>
              <a:rPr dirty="0" err="1"/>
              <a:t>kilpailijat</a:t>
            </a:r>
            <a:r>
              <a:rPr dirty="0"/>
              <a:t>?</a:t>
            </a:r>
          </a:p>
          <a:p>
            <a:pPr lvl="1"/>
            <a:r>
              <a:rPr dirty="0" err="1"/>
              <a:t>Mitkä</a:t>
            </a:r>
            <a:r>
              <a:rPr dirty="0"/>
              <a:t> </a:t>
            </a:r>
            <a:r>
              <a:rPr dirty="0" err="1"/>
              <a:t>ovat</a:t>
            </a:r>
            <a:r>
              <a:rPr dirty="0"/>
              <a:t> </a:t>
            </a:r>
            <a:r>
              <a:rPr dirty="0" err="1"/>
              <a:t>yrityksesi</a:t>
            </a:r>
            <a:r>
              <a:rPr dirty="0"/>
              <a:t> </a:t>
            </a:r>
            <a:r>
              <a:rPr dirty="0" err="1"/>
              <a:t>ainutlaatuiset</a:t>
            </a:r>
            <a:r>
              <a:rPr dirty="0"/>
              <a:t> </a:t>
            </a:r>
            <a:r>
              <a:rPr dirty="0" err="1"/>
              <a:t>myyntivaltit</a:t>
            </a:r>
            <a:r>
              <a:rPr dirty="0"/>
              <a:t> (USP)?</a:t>
            </a:r>
          </a:p>
          <a:p>
            <a:pPr lvl="1"/>
            <a:r>
              <a:rPr dirty="0" err="1"/>
              <a:t>Miten</a:t>
            </a:r>
            <a:r>
              <a:rPr dirty="0"/>
              <a:t> </a:t>
            </a:r>
            <a:r>
              <a:rPr dirty="0" err="1"/>
              <a:t>voit</a:t>
            </a:r>
            <a:r>
              <a:rPr dirty="0"/>
              <a:t> </a:t>
            </a:r>
            <a:r>
              <a:rPr dirty="0" err="1"/>
              <a:t>hyödyntää</a:t>
            </a:r>
            <a:r>
              <a:rPr dirty="0"/>
              <a:t> </a:t>
            </a:r>
            <a:r>
              <a:rPr dirty="0" err="1"/>
              <a:t>kilpailijoiden</a:t>
            </a:r>
            <a:r>
              <a:rPr dirty="0"/>
              <a:t> </a:t>
            </a:r>
            <a:r>
              <a:rPr dirty="0" err="1"/>
              <a:t>heikkouksia</a:t>
            </a:r>
            <a:r>
              <a:rPr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dirty="0"/>
              <a:t>7. </a:t>
            </a:r>
            <a:r>
              <a:rPr dirty="0" err="1"/>
              <a:t>Toimintasuunnitelma</a:t>
            </a:r>
            <a:endParaRPr dirty="0"/>
          </a:p>
        </p:txBody>
      </p:sp>
      <p:sp>
        <p:nvSpPr>
          <p:cNvPr id="3" name="Content Placeholder 2"/>
          <p:cNvSpPr>
            <a:spLocks noGrp="1"/>
          </p:cNvSpPr>
          <p:nvPr>
            <p:ph idx="1"/>
          </p:nvPr>
        </p:nvSpPr>
        <p:spPr>
          <a:xfrm>
            <a:off x="1219200" y="1600201"/>
            <a:ext cx="10363200" cy="4525963"/>
          </a:xfrm>
        </p:spPr>
        <p:txBody>
          <a:bodyPr/>
          <a:lstStyle/>
          <a:p>
            <a:pPr marL="0" indent="0">
              <a:buNone/>
            </a:pPr>
            <a:r>
              <a:rPr dirty="0" err="1"/>
              <a:t>Määrittele</a:t>
            </a:r>
            <a:r>
              <a:rPr dirty="0"/>
              <a:t> </a:t>
            </a:r>
            <a:r>
              <a:rPr dirty="0" err="1"/>
              <a:t>toimenpiteet</a:t>
            </a:r>
            <a:r>
              <a:rPr dirty="0"/>
              <a:t> </a:t>
            </a:r>
            <a:r>
              <a:rPr dirty="0" err="1"/>
              <a:t>kilpailija-analyysin</a:t>
            </a:r>
            <a:r>
              <a:rPr dirty="0"/>
              <a:t> </a:t>
            </a:r>
            <a:r>
              <a:rPr dirty="0" err="1"/>
              <a:t>perusteella</a:t>
            </a:r>
            <a:r>
              <a:rPr dirty="0"/>
              <a:t>:</a:t>
            </a:r>
          </a:p>
          <a:p>
            <a:pPr lvl="1"/>
            <a:r>
              <a:rPr dirty="0" err="1"/>
              <a:t>Mitä</a:t>
            </a:r>
            <a:r>
              <a:rPr dirty="0"/>
              <a:t> </a:t>
            </a:r>
            <a:r>
              <a:rPr dirty="0" err="1"/>
              <a:t>kehität</a:t>
            </a:r>
            <a:r>
              <a:rPr dirty="0"/>
              <a:t>?</a:t>
            </a:r>
          </a:p>
          <a:p>
            <a:pPr lvl="1"/>
            <a:r>
              <a:rPr dirty="0" err="1"/>
              <a:t>Mitä</a:t>
            </a:r>
            <a:r>
              <a:rPr dirty="0"/>
              <a:t> </a:t>
            </a:r>
            <a:r>
              <a:rPr dirty="0" err="1"/>
              <a:t>muutat</a:t>
            </a:r>
            <a:r>
              <a:rPr dirty="0"/>
              <a:t>?</a:t>
            </a:r>
          </a:p>
          <a:p>
            <a:pPr lvl="1"/>
            <a:r>
              <a:rPr dirty="0" err="1"/>
              <a:t>Miten</a:t>
            </a:r>
            <a:r>
              <a:rPr dirty="0"/>
              <a:t> </a:t>
            </a:r>
            <a:r>
              <a:rPr dirty="0" err="1"/>
              <a:t>seuraat</a:t>
            </a:r>
            <a:r>
              <a:rPr dirty="0"/>
              <a:t> </a:t>
            </a:r>
            <a:r>
              <a:rPr dirty="0" err="1"/>
              <a:t>kilpailijoiden</a:t>
            </a:r>
            <a:r>
              <a:rPr dirty="0"/>
              <a:t> </a:t>
            </a:r>
            <a:r>
              <a:rPr dirty="0" err="1"/>
              <a:t>toimintaa</a:t>
            </a:r>
            <a:r>
              <a:rPr dirty="0"/>
              <a:t> </a:t>
            </a:r>
            <a:r>
              <a:rPr dirty="0" err="1"/>
              <a:t>jatkossa</a:t>
            </a:r>
            <a:r>
              <a:rPr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fi-FI" dirty="0"/>
              <a:t>8. </a:t>
            </a:r>
            <a:r>
              <a:rPr dirty="0" err="1"/>
              <a:t>Yhteenveto</a:t>
            </a:r>
            <a:endParaRPr dirty="0"/>
          </a:p>
        </p:txBody>
      </p:sp>
      <p:sp>
        <p:nvSpPr>
          <p:cNvPr id="3" name="Content Placeholder 2"/>
          <p:cNvSpPr>
            <a:spLocks noGrp="1"/>
          </p:cNvSpPr>
          <p:nvPr>
            <p:ph idx="1"/>
          </p:nvPr>
        </p:nvSpPr>
        <p:spPr>
          <a:xfrm>
            <a:off x="1295400" y="1600201"/>
            <a:ext cx="10496550" cy="4525963"/>
          </a:xfrm>
        </p:spPr>
        <p:txBody>
          <a:bodyPr/>
          <a:lstStyle/>
          <a:p>
            <a:pPr marL="0" indent="0">
              <a:buNone/>
            </a:pPr>
            <a:r>
              <a:rPr dirty="0" err="1"/>
              <a:t>Kirjoita</a:t>
            </a:r>
            <a:r>
              <a:rPr dirty="0"/>
              <a:t> </a:t>
            </a:r>
            <a:r>
              <a:rPr dirty="0" err="1"/>
              <a:t>lyhyt</a:t>
            </a:r>
            <a:r>
              <a:rPr dirty="0"/>
              <a:t> </a:t>
            </a:r>
            <a:r>
              <a:rPr dirty="0" err="1"/>
              <a:t>yhteenveto</a:t>
            </a:r>
            <a:r>
              <a:rPr dirty="0"/>
              <a:t> </a:t>
            </a:r>
            <a:r>
              <a:rPr dirty="0" err="1"/>
              <a:t>analyysistä</a:t>
            </a:r>
            <a:r>
              <a:rPr dirty="0"/>
              <a:t> ja </a:t>
            </a:r>
            <a:r>
              <a:rPr dirty="0" err="1"/>
              <a:t>sen</a:t>
            </a:r>
            <a:r>
              <a:rPr dirty="0"/>
              <a:t> </a:t>
            </a:r>
            <a:r>
              <a:rPr dirty="0" err="1"/>
              <a:t>johtopäätöksistä</a:t>
            </a:r>
            <a:r>
              <a:rPr dirty="0"/>
              <a:t>:</a:t>
            </a:r>
          </a:p>
          <a:p>
            <a:pPr lvl="1"/>
            <a:r>
              <a:rPr dirty="0" err="1"/>
              <a:t>Millaisia</a:t>
            </a:r>
            <a:r>
              <a:rPr dirty="0"/>
              <a:t> </a:t>
            </a:r>
            <a:r>
              <a:rPr dirty="0" err="1"/>
              <a:t>oivalluksia</a:t>
            </a:r>
            <a:r>
              <a:rPr dirty="0"/>
              <a:t> </a:t>
            </a:r>
            <a:r>
              <a:rPr dirty="0" err="1"/>
              <a:t>analyysi</a:t>
            </a:r>
            <a:r>
              <a:rPr dirty="0"/>
              <a:t> </a:t>
            </a:r>
            <a:r>
              <a:rPr dirty="0" err="1"/>
              <a:t>antoi</a:t>
            </a:r>
            <a:r>
              <a:rPr dirty="0"/>
              <a:t>?</a:t>
            </a:r>
          </a:p>
          <a:p>
            <a:pPr lvl="1"/>
            <a:r>
              <a:rPr dirty="0" err="1"/>
              <a:t>Miten</a:t>
            </a:r>
            <a:r>
              <a:rPr dirty="0"/>
              <a:t> ne </a:t>
            </a:r>
            <a:r>
              <a:rPr dirty="0" err="1"/>
              <a:t>vaikuttavat</a:t>
            </a:r>
            <a:r>
              <a:rPr dirty="0"/>
              <a:t> </a:t>
            </a:r>
            <a:r>
              <a:rPr dirty="0" err="1"/>
              <a:t>tulevaan</a:t>
            </a:r>
            <a:r>
              <a:rPr dirty="0"/>
              <a:t> </a:t>
            </a:r>
            <a:r>
              <a:rPr dirty="0" err="1"/>
              <a:t>toimintaan</a:t>
            </a:r>
            <a:r>
              <a:rPr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dirty="0"/>
              <a:t>1. </a:t>
            </a:r>
            <a:r>
              <a:rPr dirty="0" err="1"/>
              <a:t>Analyysin</a:t>
            </a:r>
            <a:r>
              <a:rPr dirty="0"/>
              <a:t> </a:t>
            </a:r>
            <a:r>
              <a:rPr dirty="0" err="1"/>
              <a:t>tavoite</a:t>
            </a:r>
            <a:endParaRPr dirty="0"/>
          </a:p>
        </p:txBody>
      </p:sp>
      <p:sp>
        <p:nvSpPr>
          <p:cNvPr id="3" name="Content Placeholder 2"/>
          <p:cNvSpPr>
            <a:spLocks noGrp="1"/>
          </p:cNvSpPr>
          <p:nvPr>
            <p:ph idx="1"/>
          </p:nvPr>
        </p:nvSpPr>
        <p:spPr>
          <a:xfrm>
            <a:off x="1257300" y="1600201"/>
            <a:ext cx="10325100" cy="4525963"/>
          </a:xfrm>
        </p:spPr>
        <p:txBody>
          <a:bodyPr/>
          <a:lstStyle/>
          <a:p>
            <a:pPr marL="0" indent="0">
              <a:buNone/>
            </a:pPr>
            <a:r>
              <a:rPr dirty="0" err="1"/>
              <a:t>Määrittele</a:t>
            </a:r>
            <a:r>
              <a:rPr dirty="0"/>
              <a:t> </a:t>
            </a:r>
            <a:r>
              <a:rPr dirty="0" err="1"/>
              <a:t>analyysin</a:t>
            </a:r>
            <a:r>
              <a:rPr dirty="0"/>
              <a:t> </a:t>
            </a:r>
            <a:r>
              <a:rPr dirty="0" err="1"/>
              <a:t>tavoite</a:t>
            </a:r>
            <a:r>
              <a:rPr dirty="0"/>
              <a:t>:</a:t>
            </a:r>
          </a:p>
          <a:p>
            <a:pPr lvl="1"/>
            <a:r>
              <a:rPr dirty="0" err="1"/>
              <a:t>Mitä</a:t>
            </a:r>
            <a:r>
              <a:rPr dirty="0"/>
              <a:t> </a:t>
            </a:r>
            <a:r>
              <a:rPr dirty="0" err="1"/>
              <a:t>haluat</a:t>
            </a:r>
            <a:r>
              <a:rPr dirty="0"/>
              <a:t> </a:t>
            </a:r>
            <a:r>
              <a:rPr dirty="0" err="1"/>
              <a:t>oppia</a:t>
            </a:r>
            <a:r>
              <a:rPr dirty="0"/>
              <a:t> </a:t>
            </a:r>
            <a:r>
              <a:rPr dirty="0" err="1"/>
              <a:t>kilpailijoistasi</a:t>
            </a:r>
            <a:r>
              <a:rPr dirty="0"/>
              <a:t>?</a:t>
            </a:r>
          </a:p>
          <a:p>
            <a:pPr lvl="1"/>
            <a:r>
              <a:rPr dirty="0" err="1"/>
              <a:t>Miten</a:t>
            </a:r>
            <a:r>
              <a:rPr dirty="0"/>
              <a:t> </a:t>
            </a:r>
            <a:r>
              <a:rPr dirty="0" err="1"/>
              <a:t>analyysi</a:t>
            </a:r>
            <a:r>
              <a:rPr dirty="0"/>
              <a:t> </a:t>
            </a:r>
            <a:r>
              <a:rPr dirty="0" err="1"/>
              <a:t>auttaa</a:t>
            </a:r>
            <a:r>
              <a:rPr dirty="0"/>
              <a:t> </a:t>
            </a:r>
            <a:r>
              <a:rPr dirty="0" err="1"/>
              <a:t>parantamaan</a:t>
            </a:r>
            <a:r>
              <a:rPr dirty="0"/>
              <a:t> </a:t>
            </a:r>
            <a:r>
              <a:rPr dirty="0" err="1"/>
              <a:t>omaa</a:t>
            </a:r>
            <a:r>
              <a:rPr dirty="0"/>
              <a:t> </a:t>
            </a:r>
            <a:r>
              <a:rPr dirty="0" err="1"/>
              <a:t>liiketoimintaasi</a:t>
            </a:r>
            <a:r>
              <a:rPr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00F8E85-E07A-ACAC-58F7-0643EE01910C}"/>
              </a:ext>
            </a:extLst>
          </p:cNvPr>
          <p:cNvSpPr>
            <a:spLocks noGrp="1"/>
          </p:cNvSpPr>
          <p:nvPr>
            <p:ph type="title"/>
          </p:nvPr>
        </p:nvSpPr>
        <p:spPr/>
        <p:txBody>
          <a:bodyPr/>
          <a:lstStyle/>
          <a:p>
            <a:pPr algn="l"/>
            <a:r>
              <a:rPr lang="fi-FI" dirty="0"/>
              <a:t>Erilaiset kilpailijat</a:t>
            </a:r>
          </a:p>
        </p:txBody>
      </p:sp>
      <p:graphicFrame>
        <p:nvGraphicFramePr>
          <p:cNvPr id="17" name="Sisällön paikkamerkki 2">
            <a:extLst>
              <a:ext uri="{FF2B5EF4-FFF2-40B4-BE49-F238E27FC236}">
                <a16:creationId xmlns:a16="http://schemas.microsoft.com/office/drawing/2014/main" id="{24C19D07-1D43-3FD8-4D42-394AB8ECBB07}"/>
              </a:ext>
            </a:extLst>
          </p:cNvPr>
          <p:cNvGraphicFramePr>
            <a:graphicFrameLocks noGrp="1"/>
          </p:cNvGraphicFramePr>
          <p:nvPr>
            <p:ph idx="1"/>
          </p:nvPr>
        </p:nvGraphicFramePr>
        <p:xfrm>
          <a:off x="609600" y="1600201"/>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477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dirty="0"/>
              <a:t>2. </a:t>
            </a:r>
            <a:r>
              <a:rPr dirty="0" err="1"/>
              <a:t>Kilpailijoiden</a:t>
            </a:r>
            <a:r>
              <a:rPr dirty="0"/>
              <a:t> </a:t>
            </a:r>
            <a:r>
              <a:rPr dirty="0" err="1"/>
              <a:t>tunnistaminen</a:t>
            </a:r>
            <a:endParaRPr dirty="0"/>
          </a:p>
        </p:txBody>
      </p:sp>
      <p:sp>
        <p:nvSpPr>
          <p:cNvPr id="3" name="Content Placeholder 2"/>
          <p:cNvSpPr>
            <a:spLocks noGrp="1"/>
          </p:cNvSpPr>
          <p:nvPr>
            <p:ph idx="1"/>
          </p:nvPr>
        </p:nvSpPr>
        <p:spPr>
          <a:xfrm>
            <a:off x="1181099" y="1600201"/>
            <a:ext cx="10315575" cy="4525963"/>
          </a:xfrm>
        </p:spPr>
        <p:txBody>
          <a:bodyPr>
            <a:normAutofit fontScale="77500" lnSpcReduction="20000"/>
          </a:bodyPr>
          <a:lstStyle/>
          <a:p>
            <a:pPr marL="0" indent="0">
              <a:buNone/>
            </a:pPr>
            <a:r>
              <a:rPr dirty="0" err="1"/>
              <a:t>Listaa</a:t>
            </a:r>
            <a:r>
              <a:rPr dirty="0"/>
              <a:t> </a:t>
            </a:r>
            <a:r>
              <a:rPr dirty="0" err="1"/>
              <a:t>merkittävimmät</a:t>
            </a:r>
            <a:r>
              <a:rPr dirty="0"/>
              <a:t> </a:t>
            </a:r>
            <a:r>
              <a:rPr dirty="0" err="1"/>
              <a:t>kilpailijat</a:t>
            </a:r>
            <a:r>
              <a:rPr dirty="0"/>
              <a:t> </a:t>
            </a:r>
            <a:r>
              <a:rPr dirty="0" err="1"/>
              <a:t>kolmessa</a:t>
            </a:r>
            <a:r>
              <a:rPr dirty="0"/>
              <a:t> </a:t>
            </a:r>
            <a:r>
              <a:rPr dirty="0" err="1"/>
              <a:t>kategoriassa</a:t>
            </a:r>
            <a:r>
              <a:rPr dirty="0"/>
              <a:t>:</a:t>
            </a:r>
          </a:p>
          <a:p>
            <a:pPr marL="457200" lvl="1" indent="0">
              <a:buNone/>
            </a:pPr>
            <a:endParaRPr lang="fi-FI" dirty="0"/>
          </a:p>
          <a:p>
            <a:pPr marL="457200" lvl="1" indent="0">
              <a:buNone/>
            </a:pPr>
            <a:r>
              <a:rPr dirty="0" err="1"/>
              <a:t>Suorat</a:t>
            </a:r>
            <a:r>
              <a:rPr dirty="0"/>
              <a:t> </a:t>
            </a:r>
            <a:r>
              <a:rPr dirty="0" err="1"/>
              <a:t>kilpailijat</a:t>
            </a:r>
            <a:r>
              <a:rPr dirty="0"/>
              <a:t>:</a:t>
            </a:r>
          </a:p>
          <a:p>
            <a:pPr marL="914400" lvl="2" indent="0">
              <a:buNone/>
            </a:pPr>
            <a:r>
              <a:rPr dirty="0"/>
              <a:t>1. </a:t>
            </a:r>
            <a:endParaRPr lang="fi-FI" dirty="0"/>
          </a:p>
          <a:p>
            <a:pPr marL="914400" lvl="2" indent="0">
              <a:buNone/>
            </a:pPr>
            <a:r>
              <a:rPr lang="fi-FI" dirty="0"/>
              <a:t>2. </a:t>
            </a:r>
          </a:p>
          <a:p>
            <a:pPr marL="914400" lvl="2" indent="0">
              <a:buNone/>
            </a:pPr>
            <a:r>
              <a:rPr lang="fi-FI" dirty="0"/>
              <a:t>3.</a:t>
            </a:r>
            <a:endParaRPr dirty="0"/>
          </a:p>
          <a:p>
            <a:pPr marL="457200" lvl="1" indent="0">
              <a:buNone/>
            </a:pPr>
            <a:r>
              <a:rPr dirty="0" err="1"/>
              <a:t>Epäsuorat</a:t>
            </a:r>
            <a:r>
              <a:rPr dirty="0"/>
              <a:t> </a:t>
            </a:r>
            <a:r>
              <a:rPr dirty="0" err="1"/>
              <a:t>kilpailijat</a:t>
            </a:r>
            <a:r>
              <a:rPr dirty="0"/>
              <a:t>:</a:t>
            </a:r>
          </a:p>
          <a:p>
            <a:pPr marL="914400" lvl="2" indent="0">
              <a:buNone/>
            </a:pPr>
            <a:r>
              <a:rPr lang="fi-FI" dirty="0"/>
              <a:t>1.</a:t>
            </a:r>
          </a:p>
          <a:p>
            <a:pPr marL="914400" lvl="2" indent="0">
              <a:buNone/>
            </a:pPr>
            <a:r>
              <a:rPr lang="fi-FI" dirty="0"/>
              <a:t>2.</a:t>
            </a:r>
          </a:p>
          <a:p>
            <a:pPr marL="914400" lvl="2" indent="0">
              <a:buNone/>
            </a:pPr>
            <a:r>
              <a:rPr lang="fi-FI" dirty="0"/>
              <a:t>3.</a:t>
            </a:r>
            <a:endParaRPr dirty="0"/>
          </a:p>
          <a:p>
            <a:pPr marL="457200" lvl="1" indent="0">
              <a:buNone/>
            </a:pPr>
            <a:r>
              <a:rPr dirty="0" err="1"/>
              <a:t>Piilevät</a:t>
            </a:r>
            <a:r>
              <a:rPr dirty="0"/>
              <a:t> </a:t>
            </a:r>
            <a:r>
              <a:rPr dirty="0" err="1"/>
              <a:t>kilpailijat</a:t>
            </a:r>
            <a:r>
              <a:rPr dirty="0"/>
              <a:t>:</a:t>
            </a:r>
          </a:p>
          <a:p>
            <a:pPr marL="914400" lvl="2" indent="0">
              <a:buNone/>
            </a:pPr>
            <a:r>
              <a:rPr lang="fi-FI" dirty="0"/>
              <a:t>1.</a:t>
            </a:r>
          </a:p>
          <a:p>
            <a:pPr marL="914400" lvl="2" indent="0">
              <a:buNone/>
            </a:pPr>
            <a:r>
              <a:rPr lang="fi-FI" dirty="0"/>
              <a:t>2.</a:t>
            </a:r>
          </a:p>
          <a:p>
            <a:pPr marL="914400" lvl="2" indent="0">
              <a:buNone/>
            </a:pPr>
            <a:r>
              <a:rPr lang="fi-FI" dirty="0"/>
              <a:t>3.</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dirty="0"/>
              <a:t>3. </a:t>
            </a:r>
            <a:r>
              <a:rPr dirty="0" err="1"/>
              <a:t>Tiedonkeruu</a:t>
            </a:r>
            <a:r>
              <a:rPr dirty="0"/>
              <a:t> </a:t>
            </a:r>
            <a:r>
              <a:rPr dirty="0" err="1"/>
              <a:t>kilpailijoista</a:t>
            </a:r>
            <a:endParaRPr dirty="0"/>
          </a:p>
        </p:txBody>
      </p:sp>
      <p:sp>
        <p:nvSpPr>
          <p:cNvPr id="3" name="Content Placeholder 2"/>
          <p:cNvSpPr>
            <a:spLocks noGrp="1"/>
          </p:cNvSpPr>
          <p:nvPr>
            <p:ph idx="1"/>
          </p:nvPr>
        </p:nvSpPr>
        <p:spPr>
          <a:xfrm>
            <a:off x="1295400" y="1600201"/>
            <a:ext cx="10287000" cy="4525963"/>
          </a:xfrm>
        </p:spPr>
        <p:txBody>
          <a:bodyPr/>
          <a:lstStyle/>
          <a:p>
            <a:pPr marL="0" indent="0">
              <a:buNone/>
            </a:pPr>
            <a:r>
              <a:rPr dirty="0" err="1"/>
              <a:t>Määrittele</a:t>
            </a:r>
            <a:r>
              <a:rPr dirty="0"/>
              <a:t>, </a:t>
            </a:r>
            <a:r>
              <a:rPr dirty="0" err="1"/>
              <a:t>mistä</a:t>
            </a:r>
            <a:r>
              <a:rPr dirty="0"/>
              <a:t> </a:t>
            </a:r>
            <a:r>
              <a:rPr dirty="0" err="1"/>
              <a:t>lähteistä</a:t>
            </a:r>
            <a:r>
              <a:rPr dirty="0"/>
              <a:t> </a:t>
            </a:r>
            <a:r>
              <a:rPr dirty="0" err="1"/>
              <a:t>tietoa</a:t>
            </a:r>
            <a:r>
              <a:rPr dirty="0"/>
              <a:t> </a:t>
            </a:r>
            <a:r>
              <a:rPr dirty="0" err="1"/>
              <a:t>kilpailijoista</a:t>
            </a:r>
            <a:r>
              <a:rPr dirty="0"/>
              <a:t> </a:t>
            </a:r>
            <a:r>
              <a:rPr dirty="0" err="1"/>
              <a:t>kerätään</a:t>
            </a:r>
            <a:r>
              <a:rPr dirty="0"/>
              <a:t>:</a:t>
            </a:r>
          </a:p>
          <a:p>
            <a:pPr lvl="1"/>
            <a:r>
              <a:rPr dirty="0" err="1"/>
              <a:t>Verkkosivut</a:t>
            </a:r>
            <a:r>
              <a:rPr dirty="0"/>
              <a:t> ja </a:t>
            </a:r>
            <a:r>
              <a:rPr dirty="0" err="1"/>
              <a:t>sosiaalinen</a:t>
            </a:r>
            <a:r>
              <a:rPr dirty="0"/>
              <a:t> media</a:t>
            </a:r>
          </a:p>
          <a:p>
            <a:pPr lvl="1"/>
            <a:r>
              <a:rPr dirty="0" err="1"/>
              <a:t>Asiakasarvostelut</a:t>
            </a:r>
            <a:r>
              <a:rPr dirty="0"/>
              <a:t> ja </a:t>
            </a:r>
            <a:r>
              <a:rPr dirty="0" err="1"/>
              <a:t>palautteet</a:t>
            </a:r>
            <a:endParaRPr dirty="0"/>
          </a:p>
          <a:p>
            <a:pPr lvl="1"/>
            <a:r>
              <a:rPr dirty="0" err="1"/>
              <a:t>Markkinointimateriaalit</a:t>
            </a:r>
            <a:r>
              <a:rPr dirty="0"/>
              <a:t> ja </a:t>
            </a:r>
            <a:r>
              <a:rPr dirty="0" err="1"/>
              <a:t>esitteet</a:t>
            </a:r>
            <a:endParaRPr dirty="0"/>
          </a:p>
          <a:p>
            <a:pPr lvl="1"/>
            <a:r>
              <a:rPr dirty="0"/>
              <a:t>Muut </a:t>
            </a:r>
            <a:r>
              <a:rPr dirty="0" err="1"/>
              <a:t>lähteet</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303EAC-E439-0669-293F-D6B73398B6A0}"/>
              </a:ext>
            </a:extLst>
          </p:cNvPr>
          <p:cNvSpPr>
            <a:spLocks noGrp="1"/>
          </p:cNvSpPr>
          <p:nvPr>
            <p:ph type="title"/>
          </p:nvPr>
        </p:nvSpPr>
        <p:spPr/>
        <p:txBody>
          <a:bodyPr/>
          <a:lstStyle/>
          <a:p>
            <a:r>
              <a:rPr lang="fi-FI" dirty="0"/>
              <a:t>Muita tiedonkeruun lähteitä</a:t>
            </a:r>
          </a:p>
        </p:txBody>
      </p:sp>
      <p:sp>
        <p:nvSpPr>
          <p:cNvPr id="3" name="Sisällön paikkamerkki 2">
            <a:extLst>
              <a:ext uri="{FF2B5EF4-FFF2-40B4-BE49-F238E27FC236}">
                <a16:creationId xmlns:a16="http://schemas.microsoft.com/office/drawing/2014/main" id="{F43F295D-5017-3216-8177-798935A45210}"/>
              </a:ext>
            </a:extLst>
          </p:cNvPr>
          <p:cNvSpPr>
            <a:spLocks noGrp="1"/>
          </p:cNvSpPr>
          <p:nvPr>
            <p:ph idx="1"/>
          </p:nvPr>
        </p:nvSpPr>
        <p:spPr/>
        <p:txBody>
          <a:bodyPr>
            <a:normAutofit fontScale="77500" lnSpcReduction="20000"/>
          </a:bodyPr>
          <a:lstStyle/>
          <a:p>
            <a:r>
              <a:rPr lang="fi-FI" b="1" dirty="0" err="1"/>
              <a:t>Semrush</a:t>
            </a:r>
            <a:r>
              <a:rPr lang="fi-FI" b="1" dirty="0"/>
              <a:t>/</a:t>
            </a:r>
            <a:r>
              <a:rPr lang="fi-FI" b="1" dirty="0" err="1"/>
              <a:t>Ahrefs</a:t>
            </a:r>
            <a:r>
              <a:rPr lang="fi-FI" b="1" dirty="0"/>
              <a:t>: </a:t>
            </a:r>
            <a:r>
              <a:rPr lang="fi-FI" dirty="0"/>
              <a:t>Selvitä, millä avainsanoilla kilpailijasi sijoittuvat.</a:t>
            </a:r>
          </a:p>
          <a:p>
            <a:r>
              <a:rPr lang="fi-FI" b="1" dirty="0"/>
              <a:t>Google-ilmoitukset: </a:t>
            </a:r>
            <a:r>
              <a:rPr lang="fi-FI" dirty="0"/>
              <a:t>Google-ilmoitusten avulla voit saada ilmoituksen sähköpostiisi, kun hakutuloksissa näkyy jotain uutta valitsemiisi sanoihin, kuten kilpailijoidesi tai heidän tuotteidensa nimiin liittyen.</a:t>
            </a:r>
          </a:p>
          <a:p>
            <a:r>
              <a:rPr lang="fi-FI" b="1" dirty="0"/>
              <a:t>Google </a:t>
            </a:r>
            <a:r>
              <a:rPr lang="fi-FI" b="1" dirty="0" err="1"/>
              <a:t>Benchmarking</a:t>
            </a:r>
            <a:r>
              <a:rPr lang="fi-FI" b="1" dirty="0"/>
              <a:t>: </a:t>
            </a:r>
            <a:r>
              <a:rPr lang="fi-FI" dirty="0"/>
              <a:t>Valitsemalla Google Analyticsissa raporttien alta vertailun voit verrata omia tietojasi niiden saman toimialan yritysten koottuihin tietoihin, jotka jakavat tietojaan.</a:t>
            </a:r>
          </a:p>
          <a:p>
            <a:r>
              <a:rPr lang="fi-FI" b="1" dirty="0"/>
              <a:t>Sisäänrakennetut työkalut sosiaalisessa mediassa: </a:t>
            </a:r>
            <a:r>
              <a:rPr lang="fi-FI" dirty="0"/>
              <a:t>Facebookin, Instagramin ja LinkedInin kaltaisilla alustoilla on useita sisäänrakennettuja työkaluja, joiden avulla voit selvittää, miten julkaisusi menestyvät kilpailijoihisi verrattuna.</a:t>
            </a:r>
          </a:p>
          <a:p>
            <a:pPr marL="0" indent="0">
              <a:buNone/>
            </a:pPr>
            <a:endParaRPr lang="fi-FI" dirty="0"/>
          </a:p>
          <a:p>
            <a:pPr marL="0" indent="0">
              <a:buNone/>
            </a:pPr>
            <a:endParaRPr lang="fi-FI" dirty="0"/>
          </a:p>
          <a:p>
            <a:pPr marL="0" indent="0">
              <a:buNone/>
            </a:pPr>
            <a:r>
              <a:rPr lang="fi-FI" sz="1900" dirty="0"/>
              <a:t>Lähde: https://www.one.com/fi/verkkomarkkinointi/tee-kilpailija-analyysi-4-vaihetta</a:t>
            </a:r>
          </a:p>
        </p:txBody>
      </p:sp>
    </p:spTree>
    <p:extLst>
      <p:ext uri="{BB962C8B-B14F-4D97-AF65-F5344CB8AC3E}">
        <p14:creationId xmlns:p14="http://schemas.microsoft.com/office/powerpoint/2010/main" val="6681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fi-FI" dirty="0"/>
              <a:t>SWOT-analyysi</a:t>
            </a:r>
            <a:endParaRPr dirty="0"/>
          </a:p>
        </p:txBody>
      </p:sp>
      <p:sp>
        <p:nvSpPr>
          <p:cNvPr id="3" name="Content Placeholder 2"/>
          <p:cNvSpPr>
            <a:spLocks noGrp="1"/>
          </p:cNvSpPr>
          <p:nvPr>
            <p:ph idx="1"/>
          </p:nvPr>
        </p:nvSpPr>
        <p:spPr>
          <a:xfrm>
            <a:off x="1219200" y="1600201"/>
            <a:ext cx="10363200" cy="4525963"/>
          </a:xfrm>
        </p:spPr>
        <p:txBody>
          <a:bodyPr/>
          <a:lstStyle/>
          <a:p>
            <a:pPr marL="0" indent="0">
              <a:buNone/>
            </a:pPr>
            <a:r>
              <a:rPr dirty="0" err="1"/>
              <a:t>Analysoi</a:t>
            </a:r>
            <a:r>
              <a:rPr dirty="0"/>
              <a:t> </a:t>
            </a:r>
            <a:r>
              <a:rPr dirty="0" err="1"/>
              <a:t>kilpailijoiden</a:t>
            </a:r>
            <a:r>
              <a:rPr dirty="0"/>
              <a:t> </a:t>
            </a:r>
            <a:r>
              <a:rPr dirty="0" err="1"/>
              <a:t>vahvuudet</a:t>
            </a:r>
            <a:r>
              <a:rPr dirty="0"/>
              <a:t> ja </a:t>
            </a:r>
            <a:r>
              <a:rPr dirty="0" err="1"/>
              <a:t>heikkoudet</a:t>
            </a:r>
            <a:r>
              <a:rPr dirty="0"/>
              <a:t> </a:t>
            </a:r>
            <a:r>
              <a:rPr dirty="0" err="1"/>
              <a:t>käyttäen</a:t>
            </a:r>
            <a:r>
              <a:rPr dirty="0"/>
              <a:t> SWOT-</a:t>
            </a:r>
            <a:r>
              <a:rPr dirty="0" err="1"/>
              <a:t>analyysia</a:t>
            </a:r>
            <a:r>
              <a:rPr dirty="0"/>
              <a:t>:</a:t>
            </a:r>
          </a:p>
        </p:txBody>
      </p:sp>
      <p:graphicFrame>
        <p:nvGraphicFramePr>
          <p:cNvPr id="4" name="Taulukko 3">
            <a:extLst>
              <a:ext uri="{FF2B5EF4-FFF2-40B4-BE49-F238E27FC236}">
                <a16:creationId xmlns:a16="http://schemas.microsoft.com/office/drawing/2014/main" id="{42E184F0-444A-3966-F8E2-8FE8A3B595E9}"/>
              </a:ext>
            </a:extLst>
          </p:cNvPr>
          <p:cNvGraphicFramePr>
            <a:graphicFrameLocks noGrp="1"/>
          </p:cNvGraphicFramePr>
          <p:nvPr>
            <p:extLst>
              <p:ext uri="{D42A27DB-BD31-4B8C-83A1-F6EECF244321}">
                <p14:modId xmlns:p14="http://schemas.microsoft.com/office/powerpoint/2010/main" val="492568104"/>
              </p:ext>
            </p:extLst>
          </p:nvPr>
        </p:nvGraphicFramePr>
        <p:xfrm>
          <a:off x="1498599" y="3314700"/>
          <a:ext cx="8302626" cy="2285190"/>
        </p:xfrm>
        <a:graphic>
          <a:graphicData uri="http://schemas.openxmlformats.org/drawingml/2006/table">
            <a:tbl>
              <a:tblPr firstRow="1" bandRow="1">
                <a:tableStyleId>{5C22544A-7EE6-4342-B048-85BDC9FD1C3A}</a:tableStyleId>
              </a:tblPr>
              <a:tblGrid>
                <a:gridCol w="4151313">
                  <a:extLst>
                    <a:ext uri="{9D8B030D-6E8A-4147-A177-3AD203B41FA5}">
                      <a16:colId xmlns:a16="http://schemas.microsoft.com/office/drawing/2014/main" val="3487494126"/>
                    </a:ext>
                  </a:extLst>
                </a:gridCol>
                <a:gridCol w="4151313">
                  <a:extLst>
                    <a:ext uri="{9D8B030D-6E8A-4147-A177-3AD203B41FA5}">
                      <a16:colId xmlns:a16="http://schemas.microsoft.com/office/drawing/2014/main" val="1193333628"/>
                    </a:ext>
                  </a:extLst>
                </a:gridCol>
              </a:tblGrid>
              <a:tr h="1171575">
                <a:tc>
                  <a:txBody>
                    <a:bodyPr/>
                    <a:lstStyle/>
                    <a:p>
                      <a:r>
                        <a:rPr lang="fi-FI" b="1" dirty="0"/>
                        <a:t>Vahvuudet:</a:t>
                      </a:r>
                      <a:r>
                        <a:rPr lang="fi-FI" dirty="0"/>
                        <a:t> Mikä tekee heidän tuotteistaan tai palveluistaan erityisiä?</a:t>
                      </a:r>
                    </a:p>
                  </a:txBody>
                  <a:tcPr/>
                </a:tc>
                <a:tc>
                  <a:txBody>
                    <a:bodyPr/>
                    <a:lstStyle/>
                    <a:p>
                      <a:r>
                        <a:rPr lang="fi-FI" b="1" dirty="0"/>
                        <a:t>Mahdollisuudet:</a:t>
                      </a:r>
                      <a:r>
                        <a:rPr lang="fi-FI" dirty="0"/>
                        <a:t> Mitä mahdollisuuksia kilpailijat eivät ole vielä hyödyntäneet?</a:t>
                      </a:r>
                    </a:p>
                  </a:txBody>
                  <a:tcPr/>
                </a:tc>
                <a:extLst>
                  <a:ext uri="{0D108BD9-81ED-4DB2-BD59-A6C34878D82A}">
                    <a16:rowId xmlns:a16="http://schemas.microsoft.com/office/drawing/2014/main" val="4217512184"/>
                  </a:ext>
                </a:extLst>
              </a:tr>
              <a:tr h="1113615">
                <a:tc>
                  <a:txBody>
                    <a:bodyPr/>
                    <a:lstStyle/>
                    <a:p>
                      <a:r>
                        <a:rPr lang="fi-FI" b="1" dirty="0"/>
                        <a:t>Heikkoudet:</a:t>
                      </a:r>
                      <a:r>
                        <a:rPr lang="fi-FI" dirty="0"/>
                        <a:t> Missä he ovat haavoittuvaisia? Mitä asiakkaat kritisoivat?</a:t>
                      </a:r>
                    </a:p>
                  </a:txBody>
                  <a:tcPr/>
                </a:tc>
                <a:tc>
                  <a:txBody>
                    <a:bodyPr/>
                    <a:lstStyle/>
                    <a:p>
                      <a:r>
                        <a:rPr lang="fi-FI" b="1" dirty="0"/>
                        <a:t>Uhat:</a:t>
                      </a:r>
                      <a:r>
                        <a:rPr lang="fi-FI" dirty="0"/>
                        <a:t> Mitkä markkinavoimat voivat vaikuttaa negatiivisesti kilpailijoihin?</a:t>
                      </a:r>
                    </a:p>
                  </a:txBody>
                  <a:tcPr/>
                </a:tc>
                <a:extLst>
                  <a:ext uri="{0D108BD9-81ED-4DB2-BD59-A6C34878D82A}">
                    <a16:rowId xmlns:a16="http://schemas.microsoft.com/office/drawing/2014/main" val="145885019"/>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BDF25D6-B733-02C2-E249-3C6AB35F1938}"/>
              </a:ext>
            </a:extLst>
          </p:cNvPr>
          <p:cNvSpPr>
            <a:spLocks noGrp="1"/>
          </p:cNvSpPr>
          <p:nvPr>
            <p:ph type="title"/>
          </p:nvPr>
        </p:nvSpPr>
        <p:spPr/>
        <p:txBody>
          <a:bodyPr/>
          <a:lstStyle/>
          <a:p>
            <a:pPr algn="l"/>
            <a:r>
              <a:rPr lang="fi-FI" dirty="0"/>
              <a:t>4. SWOT-analyysi kilpailijoista</a:t>
            </a:r>
          </a:p>
        </p:txBody>
      </p:sp>
      <p:graphicFrame>
        <p:nvGraphicFramePr>
          <p:cNvPr id="4" name="Sisällön paikkamerkki 3">
            <a:extLst>
              <a:ext uri="{FF2B5EF4-FFF2-40B4-BE49-F238E27FC236}">
                <a16:creationId xmlns:a16="http://schemas.microsoft.com/office/drawing/2014/main" id="{1FB09470-52AB-C47B-B519-F0DD1DAFEF4A}"/>
              </a:ext>
            </a:extLst>
          </p:cNvPr>
          <p:cNvGraphicFramePr>
            <a:graphicFrameLocks noGrp="1"/>
          </p:cNvGraphicFramePr>
          <p:nvPr>
            <p:ph idx="1"/>
            <p:extLst>
              <p:ext uri="{D42A27DB-BD31-4B8C-83A1-F6EECF244321}">
                <p14:modId xmlns:p14="http://schemas.microsoft.com/office/powerpoint/2010/main" val="4129141859"/>
              </p:ext>
            </p:extLst>
          </p:nvPr>
        </p:nvGraphicFramePr>
        <p:xfrm>
          <a:off x="1266824" y="1800225"/>
          <a:ext cx="8639175" cy="4124324"/>
        </p:xfrm>
        <a:graphic>
          <a:graphicData uri="http://schemas.openxmlformats.org/drawingml/2006/table">
            <a:tbl>
              <a:tblPr firstRow="1" firstCol="1" bandRow="1">
                <a:tableStyleId>{5C22544A-7EE6-4342-B048-85BDC9FD1C3A}</a:tableStyleId>
              </a:tblPr>
              <a:tblGrid>
                <a:gridCol w="1727835">
                  <a:extLst>
                    <a:ext uri="{9D8B030D-6E8A-4147-A177-3AD203B41FA5}">
                      <a16:colId xmlns:a16="http://schemas.microsoft.com/office/drawing/2014/main" val="3705812255"/>
                    </a:ext>
                  </a:extLst>
                </a:gridCol>
                <a:gridCol w="1727835">
                  <a:extLst>
                    <a:ext uri="{9D8B030D-6E8A-4147-A177-3AD203B41FA5}">
                      <a16:colId xmlns:a16="http://schemas.microsoft.com/office/drawing/2014/main" val="856238538"/>
                    </a:ext>
                  </a:extLst>
                </a:gridCol>
                <a:gridCol w="1727835">
                  <a:extLst>
                    <a:ext uri="{9D8B030D-6E8A-4147-A177-3AD203B41FA5}">
                      <a16:colId xmlns:a16="http://schemas.microsoft.com/office/drawing/2014/main" val="2041830693"/>
                    </a:ext>
                  </a:extLst>
                </a:gridCol>
                <a:gridCol w="1727835">
                  <a:extLst>
                    <a:ext uri="{9D8B030D-6E8A-4147-A177-3AD203B41FA5}">
                      <a16:colId xmlns:a16="http://schemas.microsoft.com/office/drawing/2014/main" val="56997817"/>
                    </a:ext>
                  </a:extLst>
                </a:gridCol>
                <a:gridCol w="1727835">
                  <a:extLst>
                    <a:ext uri="{9D8B030D-6E8A-4147-A177-3AD203B41FA5}">
                      <a16:colId xmlns:a16="http://schemas.microsoft.com/office/drawing/2014/main" val="2803806870"/>
                    </a:ext>
                  </a:extLst>
                </a:gridCol>
              </a:tblGrid>
              <a:tr h="1031081">
                <a:tc>
                  <a:txBody>
                    <a:bodyPr/>
                    <a:lstStyle/>
                    <a:p>
                      <a:pPr>
                        <a:lnSpc>
                          <a:spcPct val="115000"/>
                        </a:lnSpc>
                        <a:spcAft>
                          <a:spcPts val="1000"/>
                        </a:spcAft>
                      </a:pPr>
                      <a:r>
                        <a:rPr lang="en-US" sz="1100">
                          <a:effectLst/>
                        </a:rPr>
                        <a:t>Kilpailija</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Vahvuudet</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Heikkoudet</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Mahdollisuudet</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Uhat</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200529618"/>
                  </a:ext>
                </a:extLst>
              </a:tr>
              <a:tr h="1031081">
                <a:tc>
                  <a:txBody>
                    <a:bodyPr/>
                    <a:lstStyle/>
                    <a:p>
                      <a:pPr>
                        <a:lnSpc>
                          <a:spcPct val="115000"/>
                        </a:lnSpc>
                        <a:spcAft>
                          <a:spcPts val="1000"/>
                        </a:spcAft>
                      </a:pPr>
                      <a:r>
                        <a:rPr lang="en-US" sz="1100">
                          <a:effectLst/>
                        </a:rPr>
                        <a:t>Kilpailija 1</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559159465"/>
                  </a:ext>
                </a:extLst>
              </a:tr>
              <a:tr h="1031081">
                <a:tc>
                  <a:txBody>
                    <a:bodyPr/>
                    <a:lstStyle/>
                    <a:p>
                      <a:pPr>
                        <a:lnSpc>
                          <a:spcPct val="115000"/>
                        </a:lnSpc>
                        <a:spcAft>
                          <a:spcPts val="1000"/>
                        </a:spcAft>
                      </a:pPr>
                      <a:r>
                        <a:rPr lang="en-US" sz="1100">
                          <a:effectLst/>
                        </a:rPr>
                        <a:t>Kilpailija 2</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dirty="0">
                          <a:effectLst/>
                        </a:rPr>
                        <a:t> </a:t>
                      </a:r>
                      <a:endParaRPr lang="fi-FI"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666971248"/>
                  </a:ext>
                </a:extLst>
              </a:tr>
              <a:tr h="1031081">
                <a:tc>
                  <a:txBody>
                    <a:bodyPr/>
                    <a:lstStyle/>
                    <a:p>
                      <a:pPr>
                        <a:lnSpc>
                          <a:spcPct val="115000"/>
                        </a:lnSpc>
                        <a:spcAft>
                          <a:spcPts val="1000"/>
                        </a:spcAft>
                      </a:pPr>
                      <a:r>
                        <a:rPr lang="en-US" sz="1100">
                          <a:effectLst/>
                        </a:rPr>
                        <a:t>Kilpailija 3</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dirty="0">
                          <a:effectLst/>
                        </a:rPr>
                        <a:t> </a:t>
                      </a:r>
                      <a:endParaRPr lang="fi-FI"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752952609"/>
                  </a:ext>
                </a:extLst>
              </a:tr>
            </a:tbl>
          </a:graphicData>
        </a:graphic>
      </p:graphicFrame>
    </p:spTree>
    <p:extLst>
      <p:ext uri="{BB962C8B-B14F-4D97-AF65-F5344CB8AC3E}">
        <p14:creationId xmlns:p14="http://schemas.microsoft.com/office/powerpoint/2010/main" val="797555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dirty="0"/>
              <a:t>5. </a:t>
            </a:r>
            <a:r>
              <a:rPr dirty="0" err="1"/>
              <a:t>Vertailu</a:t>
            </a:r>
            <a:r>
              <a:rPr dirty="0"/>
              <a:t> </a:t>
            </a:r>
            <a:r>
              <a:rPr dirty="0" err="1"/>
              <a:t>omaan</a:t>
            </a:r>
            <a:r>
              <a:rPr dirty="0"/>
              <a:t> </a:t>
            </a:r>
            <a:r>
              <a:rPr dirty="0" err="1"/>
              <a:t>yritykseesi</a:t>
            </a:r>
            <a:endParaRPr dirty="0"/>
          </a:p>
        </p:txBody>
      </p:sp>
      <p:sp>
        <p:nvSpPr>
          <p:cNvPr id="3" name="Content Placeholder 2"/>
          <p:cNvSpPr>
            <a:spLocks noGrp="1"/>
          </p:cNvSpPr>
          <p:nvPr>
            <p:ph idx="1"/>
          </p:nvPr>
        </p:nvSpPr>
        <p:spPr>
          <a:xfrm>
            <a:off x="1285874" y="1600201"/>
            <a:ext cx="10296525" cy="4525963"/>
          </a:xfrm>
        </p:spPr>
        <p:txBody>
          <a:bodyPr/>
          <a:lstStyle/>
          <a:p>
            <a:pPr marL="0" indent="0">
              <a:buNone/>
            </a:pPr>
            <a:r>
              <a:rPr dirty="0" err="1"/>
              <a:t>Vertaile</a:t>
            </a:r>
            <a:r>
              <a:rPr dirty="0"/>
              <a:t> </a:t>
            </a:r>
            <a:r>
              <a:rPr dirty="0" err="1"/>
              <a:t>omaa</a:t>
            </a:r>
            <a:r>
              <a:rPr dirty="0"/>
              <a:t> </a:t>
            </a:r>
            <a:r>
              <a:rPr dirty="0" err="1"/>
              <a:t>yritystäsi</a:t>
            </a:r>
            <a:r>
              <a:rPr dirty="0"/>
              <a:t> </a:t>
            </a:r>
            <a:r>
              <a:rPr dirty="0" err="1"/>
              <a:t>kilpailijoihin</a:t>
            </a:r>
            <a:r>
              <a:rPr dirty="0"/>
              <a:t> </a:t>
            </a:r>
            <a:r>
              <a:rPr dirty="0" err="1"/>
              <a:t>seuraavissa</a:t>
            </a:r>
            <a:r>
              <a:rPr dirty="0"/>
              <a:t> </a:t>
            </a:r>
            <a:r>
              <a:rPr dirty="0" err="1"/>
              <a:t>asioissa</a:t>
            </a:r>
            <a:r>
              <a:rPr dirty="0"/>
              <a:t>:</a:t>
            </a:r>
          </a:p>
        </p:txBody>
      </p:sp>
      <p:graphicFrame>
        <p:nvGraphicFramePr>
          <p:cNvPr id="4" name="Taulukko 3">
            <a:extLst>
              <a:ext uri="{FF2B5EF4-FFF2-40B4-BE49-F238E27FC236}">
                <a16:creationId xmlns:a16="http://schemas.microsoft.com/office/drawing/2014/main" id="{55BBE3C2-BF1F-D78D-A1E1-95B9700A2DF4}"/>
              </a:ext>
            </a:extLst>
          </p:cNvPr>
          <p:cNvGraphicFramePr>
            <a:graphicFrameLocks noGrp="1"/>
          </p:cNvGraphicFramePr>
          <p:nvPr>
            <p:extLst>
              <p:ext uri="{D42A27DB-BD31-4B8C-83A1-F6EECF244321}">
                <p14:modId xmlns:p14="http://schemas.microsoft.com/office/powerpoint/2010/main" val="4196514509"/>
              </p:ext>
            </p:extLst>
          </p:nvPr>
        </p:nvGraphicFramePr>
        <p:xfrm>
          <a:off x="1428749" y="2428874"/>
          <a:ext cx="9182100" cy="3697289"/>
        </p:xfrm>
        <a:graphic>
          <a:graphicData uri="http://schemas.openxmlformats.org/drawingml/2006/table">
            <a:tbl>
              <a:tblPr firstRow="1" firstCol="1" bandRow="1">
                <a:tableStyleId>{5C22544A-7EE6-4342-B048-85BDC9FD1C3A}</a:tableStyleId>
              </a:tblPr>
              <a:tblGrid>
                <a:gridCol w="1836420">
                  <a:extLst>
                    <a:ext uri="{9D8B030D-6E8A-4147-A177-3AD203B41FA5}">
                      <a16:colId xmlns:a16="http://schemas.microsoft.com/office/drawing/2014/main" val="1833545131"/>
                    </a:ext>
                  </a:extLst>
                </a:gridCol>
                <a:gridCol w="1836420">
                  <a:extLst>
                    <a:ext uri="{9D8B030D-6E8A-4147-A177-3AD203B41FA5}">
                      <a16:colId xmlns:a16="http://schemas.microsoft.com/office/drawing/2014/main" val="2727079896"/>
                    </a:ext>
                  </a:extLst>
                </a:gridCol>
                <a:gridCol w="1836420">
                  <a:extLst>
                    <a:ext uri="{9D8B030D-6E8A-4147-A177-3AD203B41FA5}">
                      <a16:colId xmlns:a16="http://schemas.microsoft.com/office/drawing/2014/main" val="3056399502"/>
                    </a:ext>
                  </a:extLst>
                </a:gridCol>
                <a:gridCol w="1836420">
                  <a:extLst>
                    <a:ext uri="{9D8B030D-6E8A-4147-A177-3AD203B41FA5}">
                      <a16:colId xmlns:a16="http://schemas.microsoft.com/office/drawing/2014/main" val="1584217856"/>
                    </a:ext>
                  </a:extLst>
                </a:gridCol>
                <a:gridCol w="1836420">
                  <a:extLst>
                    <a:ext uri="{9D8B030D-6E8A-4147-A177-3AD203B41FA5}">
                      <a16:colId xmlns:a16="http://schemas.microsoft.com/office/drawing/2014/main" val="1150941886"/>
                    </a:ext>
                  </a:extLst>
                </a:gridCol>
              </a:tblGrid>
              <a:tr h="523055">
                <a:tc>
                  <a:txBody>
                    <a:bodyPr/>
                    <a:lstStyle/>
                    <a:p>
                      <a:pPr>
                        <a:lnSpc>
                          <a:spcPct val="115000"/>
                        </a:lnSpc>
                        <a:spcAft>
                          <a:spcPts val="1000"/>
                        </a:spcAft>
                      </a:pPr>
                      <a:r>
                        <a:rPr lang="en-US" sz="1100">
                          <a:effectLst/>
                        </a:rPr>
                        <a:t>Ominaisuus</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Oma yritys</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Kilpailija 1</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Kilpailija 2</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Kilpailija 3</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443804590"/>
                  </a:ext>
                </a:extLst>
              </a:tr>
              <a:tr h="1082014">
                <a:tc>
                  <a:txBody>
                    <a:bodyPr/>
                    <a:lstStyle/>
                    <a:p>
                      <a:pPr>
                        <a:lnSpc>
                          <a:spcPct val="115000"/>
                        </a:lnSpc>
                        <a:spcAft>
                          <a:spcPts val="1000"/>
                        </a:spcAft>
                      </a:pPr>
                      <a:r>
                        <a:rPr lang="en-US" sz="1100">
                          <a:effectLst/>
                        </a:rPr>
                        <a:t>Tuotteet / Palvelut</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919660105"/>
                  </a:ext>
                </a:extLst>
              </a:tr>
              <a:tr h="523055">
                <a:tc>
                  <a:txBody>
                    <a:bodyPr/>
                    <a:lstStyle/>
                    <a:p>
                      <a:pPr>
                        <a:lnSpc>
                          <a:spcPct val="115000"/>
                        </a:lnSpc>
                        <a:spcAft>
                          <a:spcPts val="1000"/>
                        </a:spcAft>
                      </a:pPr>
                      <a:r>
                        <a:rPr lang="en-US" sz="1100">
                          <a:effectLst/>
                        </a:rPr>
                        <a:t>Hinnoittelu</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601814088"/>
                  </a:ext>
                </a:extLst>
              </a:tr>
              <a:tr h="523055">
                <a:tc>
                  <a:txBody>
                    <a:bodyPr/>
                    <a:lstStyle/>
                    <a:p>
                      <a:pPr>
                        <a:lnSpc>
                          <a:spcPct val="115000"/>
                        </a:lnSpc>
                        <a:spcAft>
                          <a:spcPts val="1000"/>
                        </a:spcAft>
                      </a:pPr>
                      <a:r>
                        <a:rPr lang="en-US" sz="1100" dirty="0" err="1">
                          <a:effectLst/>
                        </a:rPr>
                        <a:t>Markkinointi</a:t>
                      </a:r>
                      <a:endParaRPr lang="fi-FI"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135819103"/>
                  </a:ext>
                </a:extLst>
              </a:tr>
              <a:tr h="523055">
                <a:tc>
                  <a:txBody>
                    <a:bodyPr/>
                    <a:lstStyle/>
                    <a:p>
                      <a:pPr>
                        <a:lnSpc>
                          <a:spcPct val="115000"/>
                        </a:lnSpc>
                        <a:spcAft>
                          <a:spcPts val="1000"/>
                        </a:spcAft>
                      </a:pPr>
                      <a:r>
                        <a:rPr lang="en-US" sz="1100">
                          <a:effectLst/>
                        </a:rPr>
                        <a:t>Asiakaspalvelu</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961815323"/>
                  </a:ext>
                </a:extLst>
              </a:tr>
              <a:tr h="523055">
                <a:tc>
                  <a:txBody>
                    <a:bodyPr/>
                    <a:lstStyle/>
                    <a:p>
                      <a:pPr>
                        <a:lnSpc>
                          <a:spcPct val="115000"/>
                        </a:lnSpc>
                        <a:spcAft>
                          <a:spcPts val="1000"/>
                        </a:spcAft>
                      </a:pPr>
                      <a:r>
                        <a:rPr lang="en-US" sz="1100">
                          <a:effectLst/>
                        </a:rPr>
                        <a:t>Jakelukanavat</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a:effectLst/>
                        </a:rPr>
                        <a:t> </a:t>
                      </a:r>
                      <a:endParaRPr lang="fi-FI" sz="11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nSpc>
                          <a:spcPct val="115000"/>
                        </a:lnSpc>
                        <a:spcAft>
                          <a:spcPts val="1000"/>
                        </a:spcAft>
                      </a:pPr>
                      <a:r>
                        <a:rPr lang="en-US" sz="1100" dirty="0">
                          <a:effectLst/>
                        </a:rPr>
                        <a:t> </a:t>
                      </a:r>
                      <a:endParaRPr lang="fi-FI" sz="11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397803305"/>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TotalTime>
  <Words>533</Words>
  <Application>Microsoft Office PowerPoint</Application>
  <PresentationFormat>Laajakuva</PresentationFormat>
  <Paragraphs>120</Paragraphs>
  <Slides>13</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13</vt:i4>
      </vt:variant>
    </vt:vector>
  </HeadingPairs>
  <TitlesOfParts>
    <vt:vector size="17" baseType="lpstr">
      <vt:lpstr>Arial</vt:lpstr>
      <vt:lpstr>Calibri</vt:lpstr>
      <vt:lpstr>Cambria</vt:lpstr>
      <vt:lpstr>Office Theme</vt:lpstr>
      <vt:lpstr>Kilpailija-analyysipohja</vt:lpstr>
      <vt:lpstr>1. Analyysin tavoite</vt:lpstr>
      <vt:lpstr>Erilaiset kilpailijat</vt:lpstr>
      <vt:lpstr>2. Kilpailijoiden tunnistaminen</vt:lpstr>
      <vt:lpstr>3. Tiedonkeruu kilpailijoista</vt:lpstr>
      <vt:lpstr>Muita tiedonkeruun lähteitä</vt:lpstr>
      <vt:lpstr>SWOT-analyysi</vt:lpstr>
      <vt:lpstr>4. SWOT-analyysi kilpailijoista</vt:lpstr>
      <vt:lpstr>5. Vertailu omaan yritykseesi</vt:lpstr>
      <vt:lpstr>USP – ainutlaatuinen myyntiväittämä</vt:lpstr>
      <vt:lpstr>6. Kilpailuedun määrittäminen</vt:lpstr>
      <vt:lpstr>7. Toimintasuunnitelma</vt:lpstr>
      <vt:lpstr>8. Yhteenveto</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Riina Virkkunen</cp:lastModifiedBy>
  <cp:revision>2</cp:revision>
  <dcterms:created xsi:type="dcterms:W3CDTF">2013-01-27T09:14:16Z</dcterms:created>
  <dcterms:modified xsi:type="dcterms:W3CDTF">2024-08-19T11:07:53Z</dcterms:modified>
  <cp:category/>
</cp:coreProperties>
</file>