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312" r:id="rId3"/>
    <p:sldId id="313" r:id="rId4"/>
    <p:sldId id="314" r:id="rId5"/>
  </p:sldIdLst>
  <p:sldSz cx="12798425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20FD8D-6B01-440E-B09B-F1DACCE933AD}" v="5" dt="2024-08-19T12:15:41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8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ina Virkkunen" userId="48600a59-4e75-4b77-8b9b-36a3bde31209" providerId="ADAL" clId="{D420FD8D-6B01-440E-B09B-F1DACCE933AD}"/>
    <pc:docChg chg="custSel delSld modSld modMainMaster modNotesMaster">
      <pc:chgData name="Riina Virkkunen" userId="48600a59-4e75-4b77-8b9b-36a3bde31209" providerId="ADAL" clId="{D420FD8D-6B01-440E-B09B-F1DACCE933AD}" dt="2024-08-19T12:15:41.698" v="83"/>
      <pc:docMkLst>
        <pc:docMk/>
      </pc:docMkLst>
      <pc:sldChg chg="modSp mod">
        <pc:chgData name="Riina Virkkunen" userId="48600a59-4e75-4b77-8b9b-36a3bde31209" providerId="ADAL" clId="{D420FD8D-6B01-440E-B09B-F1DACCE933AD}" dt="2024-08-19T12:14:39.454" v="73"/>
        <pc:sldMkLst>
          <pc:docMk/>
          <pc:sldMk cId="1155501420" sldId="256"/>
        </pc:sldMkLst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k cId="1155501420" sldId="256"/>
            <ac:spMk id="2" creationId="{2D0B37C5-1EB6-453E-FA4B-C4F0F89406B7}"/>
          </ac:spMkLst>
        </pc:spChg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k cId="1155501420" sldId="256"/>
            <ac:spMk id="3" creationId="{4FAC3D65-FA82-95E0-4E4F-4174F11616DB}"/>
          </ac:spMkLst>
        </pc:spChg>
        <pc:picChg chg="mod">
          <ac:chgData name="Riina Virkkunen" userId="48600a59-4e75-4b77-8b9b-36a3bde31209" providerId="ADAL" clId="{D420FD8D-6B01-440E-B09B-F1DACCE933AD}" dt="2024-08-19T12:14:39.454" v="73"/>
          <ac:picMkLst>
            <pc:docMk/>
            <pc:sldMk cId="1155501420" sldId="256"/>
            <ac:picMk id="4" creationId="{D5C13619-EB4A-EC3C-EBD3-AF595DECA3CE}"/>
          </ac:picMkLst>
        </pc:picChg>
        <pc:picChg chg="mod">
          <ac:chgData name="Riina Virkkunen" userId="48600a59-4e75-4b77-8b9b-36a3bde31209" providerId="ADAL" clId="{D420FD8D-6B01-440E-B09B-F1DACCE933AD}" dt="2024-08-19T12:14:39.454" v="73"/>
          <ac:picMkLst>
            <pc:docMk/>
            <pc:sldMk cId="1155501420" sldId="256"/>
            <ac:picMk id="6" creationId="{CE7882BC-61DF-B658-F90D-E0689E65E734}"/>
          </ac:picMkLst>
        </pc:picChg>
      </pc:sldChg>
      <pc:sldChg chg="del">
        <pc:chgData name="Riina Virkkunen" userId="48600a59-4e75-4b77-8b9b-36a3bde31209" providerId="ADAL" clId="{D420FD8D-6B01-440E-B09B-F1DACCE933AD}" dt="2024-08-19T12:14:27.005" v="67" actId="47"/>
        <pc:sldMkLst>
          <pc:docMk/>
          <pc:sldMk cId="1587835734" sldId="257"/>
        </pc:sldMkLst>
      </pc:sldChg>
      <pc:sldChg chg="del">
        <pc:chgData name="Riina Virkkunen" userId="48600a59-4e75-4b77-8b9b-36a3bde31209" providerId="ADAL" clId="{D420FD8D-6B01-440E-B09B-F1DACCE933AD}" dt="2024-08-19T12:14:25.655" v="64" actId="47"/>
        <pc:sldMkLst>
          <pc:docMk/>
          <pc:sldMk cId="311787511" sldId="261"/>
        </pc:sldMkLst>
      </pc:sldChg>
      <pc:sldChg chg="del">
        <pc:chgData name="Riina Virkkunen" userId="48600a59-4e75-4b77-8b9b-36a3bde31209" providerId="ADAL" clId="{D420FD8D-6B01-440E-B09B-F1DACCE933AD}" dt="2024-08-19T12:14:26.138" v="65" actId="47"/>
        <pc:sldMkLst>
          <pc:docMk/>
          <pc:sldMk cId="2008969876" sldId="262"/>
        </pc:sldMkLst>
      </pc:sldChg>
      <pc:sldChg chg="del">
        <pc:chgData name="Riina Virkkunen" userId="48600a59-4e75-4b77-8b9b-36a3bde31209" providerId="ADAL" clId="{D420FD8D-6B01-440E-B09B-F1DACCE933AD}" dt="2024-08-19T12:14:26.571" v="66" actId="47"/>
        <pc:sldMkLst>
          <pc:docMk/>
          <pc:sldMk cId="4014531365" sldId="263"/>
        </pc:sldMkLst>
      </pc:sldChg>
      <pc:sldChg chg="del">
        <pc:chgData name="Riina Virkkunen" userId="48600a59-4e75-4b77-8b9b-36a3bde31209" providerId="ADAL" clId="{D420FD8D-6B01-440E-B09B-F1DACCE933AD}" dt="2024-08-19T12:14:27.438" v="68" actId="47"/>
        <pc:sldMkLst>
          <pc:docMk/>
          <pc:sldMk cId="3902651601" sldId="265"/>
        </pc:sldMkLst>
      </pc:sldChg>
      <pc:sldChg chg="del">
        <pc:chgData name="Riina Virkkunen" userId="48600a59-4e75-4b77-8b9b-36a3bde31209" providerId="ADAL" clId="{D420FD8D-6B01-440E-B09B-F1DACCE933AD}" dt="2024-08-19T12:14:24.680" v="62" actId="47"/>
        <pc:sldMkLst>
          <pc:docMk/>
          <pc:sldMk cId="3905435645" sldId="266"/>
        </pc:sldMkLst>
      </pc:sldChg>
      <pc:sldChg chg="del">
        <pc:chgData name="Riina Virkkunen" userId="48600a59-4e75-4b77-8b9b-36a3bde31209" providerId="ADAL" clId="{D420FD8D-6B01-440E-B09B-F1DACCE933AD}" dt="2024-08-19T12:14:27.855" v="69" actId="47"/>
        <pc:sldMkLst>
          <pc:docMk/>
          <pc:sldMk cId="3240147411" sldId="267"/>
        </pc:sldMkLst>
      </pc:sldChg>
      <pc:sldChg chg="del">
        <pc:chgData name="Riina Virkkunen" userId="48600a59-4e75-4b77-8b9b-36a3bde31209" providerId="ADAL" clId="{D420FD8D-6B01-440E-B09B-F1DACCE933AD}" dt="2024-08-19T12:14:28.255" v="70" actId="47"/>
        <pc:sldMkLst>
          <pc:docMk/>
          <pc:sldMk cId="1429075691" sldId="268"/>
        </pc:sldMkLst>
      </pc:sldChg>
      <pc:sldChg chg="del">
        <pc:chgData name="Riina Virkkunen" userId="48600a59-4e75-4b77-8b9b-36a3bde31209" providerId="ADAL" clId="{D420FD8D-6B01-440E-B09B-F1DACCE933AD}" dt="2024-08-19T12:14:28.722" v="71" actId="47"/>
        <pc:sldMkLst>
          <pc:docMk/>
          <pc:sldMk cId="3079699521" sldId="269"/>
        </pc:sldMkLst>
      </pc:sldChg>
      <pc:sldChg chg="del">
        <pc:chgData name="Riina Virkkunen" userId="48600a59-4e75-4b77-8b9b-36a3bde31209" providerId="ADAL" clId="{D420FD8D-6B01-440E-B09B-F1DACCE933AD}" dt="2024-08-19T12:14:29.189" v="72" actId="47"/>
        <pc:sldMkLst>
          <pc:docMk/>
          <pc:sldMk cId="1139948321" sldId="270"/>
        </pc:sldMkLst>
      </pc:sldChg>
      <pc:sldChg chg="del">
        <pc:chgData name="Riina Virkkunen" userId="48600a59-4e75-4b77-8b9b-36a3bde31209" providerId="ADAL" clId="{D420FD8D-6B01-440E-B09B-F1DACCE933AD}" dt="2024-08-19T12:14:25.221" v="63" actId="47"/>
        <pc:sldMkLst>
          <pc:docMk/>
          <pc:sldMk cId="1154404562" sldId="271"/>
        </pc:sldMkLst>
      </pc:sldChg>
      <pc:sldChg chg="modSp">
        <pc:chgData name="Riina Virkkunen" userId="48600a59-4e75-4b77-8b9b-36a3bde31209" providerId="ADAL" clId="{D420FD8D-6B01-440E-B09B-F1DACCE933AD}" dt="2024-08-19T12:14:39.454" v="73"/>
        <pc:sldMkLst>
          <pc:docMk/>
          <pc:sldMk cId="2608321007" sldId="312"/>
        </pc:sldMkLst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k cId="2608321007" sldId="312"/>
            <ac:spMk id="2" creationId="{00000000-0000-0000-0000-000000000000}"/>
          </ac:spMkLst>
        </pc:spChg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k cId="2608321007" sldId="312"/>
            <ac:spMk id="3" creationId="{00000000-0000-0000-0000-000000000000}"/>
          </ac:spMkLst>
        </pc:spChg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k cId="2608321007" sldId="312"/>
            <ac:spMk id="4" creationId="{00000000-0000-0000-0000-000000000000}"/>
          </ac:spMkLst>
        </pc:spChg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k cId="2608321007" sldId="312"/>
            <ac:spMk id="5" creationId="{865127EF-8C54-73B4-7871-7261AFFE0792}"/>
          </ac:spMkLst>
        </pc:spChg>
        <pc:picChg chg="mod">
          <ac:chgData name="Riina Virkkunen" userId="48600a59-4e75-4b77-8b9b-36a3bde31209" providerId="ADAL" clId="{D420FD8D-6B01-440E-B09B-F1DACCE933AD}" dt="2024-08-19T12:14:39.454" v="73"/>
          <ac:picMkLst>
            <pc:docMk/>
            <pc:sldMk cId="2608321007" sldId="312"/>
            <ac:picMk id="6" creationId="{C13B36B5-7C20-7569-92E8-3C614233BB95}"/>
          </ac:picMkLst>
        </pc:picChg>
      </pc:sldChg>
      <pc:sldChg chg="addSp modSp mod">
        <pc:chgData name="Riina Virkkunen" userId="48600a59-4e75-4b77-8b9b-36a3bde31209" providerId="ADAL" clId="{D420FD8D-6B01-440E-B09B-F1DACCE933AD}" dt="2024-08-19T12:15:41.698" v="83"/>
        <pc:sldMkLst>
          <pc:docMk/>
          <pc:sldMk cId="3273696599" sldId="313"/>
        </pc:sldMkLst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k cId="3273696599" sldId="313"/>
            <ac:spMk id="2" creationId="{AD7B8D1C-458E-5FDC-1B6B-A4C6812D2D82}"/>
          </ac:spMkLst>
        </pc:spChg>
        <pc:graphicFrameChg chg="mod">
          <ac:chgData name="Riina Virkkunen" userId="48600a59-4e75-4b77-8b9b-36a3bde31209" providerId="ADAL" clId="{D420FD8D-6B01-440E-B09B-F1DACCE933AD}" dt="2024-08-19T12:15:15.821" v="79" actId="20577"/>
          <ac:graphicFrameMkLst>
            <pc:docMk/>
            <pc:sldMk cId="3273696599" sldId="313"/>
            <ac:graphicFrameMk id="17" creationId="{3B15E497-451E-42F0-FEC7-1F48E52921A9}"/>
          </ac:graphicFrameMkLst>
        </pc:graphicFrameChg>
        <pc:picChg chg="add mod">
          <ac:chgData name="Riina Virkkunen" userId="48600a59-4e75-4b77-8b9b-36a3bde31209" providerId="ADAL" clId="{D420FD8D-6B01-440E-B09B-F1DACCE933AD}" dt="2024-08-19T12:15:41.698" v="83"/>
          <ac:picMkLst>
            <pc:docMk/>
            <pc:sldMk cId="3273696599" sldId="313"/>
            <ac:picMk id="3" creationId="{BCCBB370-9374-47D4-C607-D87D979802ED}"/>
          </ac:picMkLst>
        </pc:picChg>
        <pc:picChg chg="mod">
          <ac:chgData name="Riina Virkkunen" userId="48600a59-4e75-4b77-8b9b-36a3bde31209" providerId="ADAL" clId="{D420FD8D-6B01-440E-B09B-F1DACCE933AD}" dt="2024-08-19T12:15:02.355" v="76" actId="1076"/>
          <ac:picMkLst>
            <pc:docMk/>
            <pc:sldMk cId="3273696599" sldId="313"/>
            <ac:picMk id="10" creationId="{AAD34A7A-8D66-376B-5BD8-5ED78BFB870F}"/>
          </ac:picMkLst>
        </pc:picChg>
        <pc:picChg chg="mod">
          <ac:chgData name="Riina Virkkunen" userId="48600a59-4e75-4b77-8b9b-36a3bde31209" providerId="ADAL" clId="{D420FD8D-6B01-440E-B09B-F1DACCE933AD}" dt="2024-08-19T12:14:39.454" v="73"/>
          <ac:picMkLst>
            <pc:docMk/>
            <pc:sldMk cId="3273696599" sldId="313"/>
            <ac:picMk id="14" creationId="{C2EBE9BD-0962-626C-6F35-D1526860F1BF}"/>
          </ac:picMkLst>
        </pc:picChg>
        <pc:picChg chg="mod">
          <ac:chgData name="Riina Virkkunen" userId="48600a59-4e75-4b77-8b9b-36a3bde31209" providerId="ADAL" clId="{D420FD8D-6B01-440E-B09B-F1DACCE933AD}" dt="2024-08-19T12:14:39.454" v="73"/>
          <ac:picMkLst>
            <pc:docMk/>
            <pc:sldMk cId="3273696599" sldId="313"/>
            <ac:picMk id="28" creationId="{BC598DD5-0444-4AEF-1CE1-6D4D8C058BDE}"/>
          </ac:picMkLst>
        </pc:picChg>
        <pc:picChg chg="mod">
          <ac:chgData name="Riina Virkkunen" userId="48600a59-4e75-4b77-8b9b-36a3bde31209" providerId="ADAL" clId="{D420FD8D-6B01-440E-B09B-F1DACCE933AD}" dt="2024-08-19T12:14:39.454" v="73"/>
          <ac:picMkLst>
            <pc:docMk/>
            <pc:sldMk cId="3273696599" sldId="313"/>
            <ac:picMk id="30" creationId="{45FE6D94-E90D-DAA7-9897-1AD38AD0A7ED}"/>
          </ac:picMkLst>
        </pc:picChg>
        <pc:picChg chg="mod">
          <ac:chgData name="Riina Virkkunen" userId="48600a59-4e75-4b77-8b9b-36a3bde31209" providerId="ADAL" clId="{D420FD8D-6B01-440E-B09B-F1DACCE933AD}" dt="2024-08-19T12:15:07.721" v="78" actId="1076"/>
          <ac:picMkLst>
            <pc:docMk/>
            <pc:sldMk cId="3273696599" sldId="313"/>
            <ac:picMk id="32" creationId="{E6F94010-D6A4-0FA4-472C-A7032C984A6E}"/>
          </ac:picMkLst>
        </pc:picChg>
        <pc:picChg chg="mod">
          <ac:chgData name="Riina Virkkunen" userId="48600a59-4e75-4b77-8b9b-36a3bde31209" providerId="ADAL" clId="{D420FD8D-6B01-440E-B09B-F1DACCE933AD}" dt="2024-08-19T12:15:03.955" v="77" actId="1076"/>
          <ac:picMkLst>
            <pc:docMk/>
            <pc:sldMk cId="3273696599" sldId="313"/>
            <ac:picMk id="34" creationId="{E688B78B-A4A3-EBB1-79A6-E6D3F2237932}"/>
          </ac:picMkLst>
        </pc:picChg>
      </pc:sldChg>
      <pc:sldChg chg="modSp mod">
        <pc:chgData name="Riina Virkkunen" userId="48600a59-4e75-4b77-8b9b-36a3bde31209" providerId="ADAL" clId="{D420FD8D-6B01-440E-B09B-F1DACCE933AD}" dt="2024-08-19T12:15:33.421" v="82" actId="1076"/>
        <pc:sldMkLst>
          <pc:docMk/>
          <pc:sldMk cId="339617315" sldId="314"/>
        </pc:sldMkLst>
        <pc:spChg chg="mod">
          <ac:chgData name="Riina Virkkunen" userId="48600a59-4e75-4b77-8b9b-36a3bde31209" providerId="ADAL" clId="{D420FD8D-6B01-440E-B09B-F1DACCE933AD}" dt="2024-08-19T12:15:33.421" v="82" actId="1076"/>
          <ac:spMkLst>
            <pc:docMk/>
            <pc:sldMk cId="339617315" sldId="314"/>
            <ac:spMk id="2" creationId="{D7A330BF-1E4D-F4D1-A737-0E3A4DA12F7D}"/>
          </ac:spMkLst>
        </pc:spChg>
        <pc:spChg chg="mod">
          <ac:chgData name="Riina Virkkunen" userId="48600a59-4e75-4b77-8b9b-36a3bde31209" providerId="ADAL" clId="{D420FD8D-6B01-440E-B09B-F1DACCE933AD}" dt="2024-08-19T12:15:29.138" v="81" actId="14100"/>
          <ac:spMkLst>
            <pc:docMk/>
            <pc:sldMk cId="339617315" sldId="314"/>
            <ac:spMk id="3" creationId="{8141927E-B638-FA54-60FD-170BB2BE48C1}"/>
          </ac:spMkLst>
        </pc:spChg>
        <pc:graphicFrameChg chg="mod">
          <ac:chgData name="Riina Virkkunen" userId="48600a59-4e75-4b77-8b9b-36a3bde31209" providerId="ADAL" clId="{D420FD8D-6B01-440E-B09B-F1DACCE933AD}" dt="2024-08-19T12:14:39.454" v="73"/>
          <ac:graphicFrameMkLst>
            <pc:docMk/>
            <pc:sldMk cId="339617315" sldId="314"/>
            <ac:graphicFrameMk id="4" creationId="{66DEDDF0-6D6A-051A-C96D-D751980FED05}"/>
          </ac:graphicFrameMkLst>
        </pc:graphicFrameChg>
        <pc:picChg chg="mod">
          <ac:chgData name="Riina Virkkunen" userId="48600a59-4e75-4b77-8b9b-36a3bde31209" providerId="ADAL" clId="{D420FD8D-6B01-440E-B09B-F1DACCE933AD}" dt="2024-08-19T12:14:39.454" v="73"/>
          <ac:picMkLst>
            <pc:docMk/>
            <pc:sldMk cId="339617315" sldId="314"/>
            <ac:picMk id="6" creationId="{DFD23218-7127-602A-4972-DA2883D76D56}"/>
          </ac:picMkLst>
        </pc:picChg>
        <pc:picChg chg="mod">
          <ac:chgData name="Riina Virkkunen" userId="48600a59-4e75-4b77-8b9b-36a3bde31209" providerId="ADAL" clId="{D420FD8D-6B01-440E-B09B-F1DACCE933AD}" dt="2024-08-19T12:14:39.454" v="73"/>
          <ac:picMkLst>
            <pc:docMk/>
            <pc:sldMk cId="339617315" sldId="314"/>
            <ac:picMk id="7" creationId="{79F45C4A-4EC3-0F6F-104E-60135CD1A65D}"/>
          </ac:picMkLst>
        </pc:picChg>
      </pc:sldChg>
      <pc:sldMasterChg chg="modSp delSldLayout modSldLayout">
        <pc:chgData name="Riina Virkkunen" userId="48600a59-4e75-4b77-8b9b-36a3bde31209" providerId="ADAL" clId="{D420FD8D-6B01-440E-B09B-F1DACCE933AD}" dt="2024-08-19T12:14:39.454" v="73"/>
        <pc:sldMasterMkLst>
          <pc:docMk/>
          <pc:sldMasterMk cId="1747505754" sldId="2147483660"/>
        </pc:sldMasterMkLst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asterMk cId="1747505754" sldId="2147483660"/>
            <ac:spMk id="2" creationId="{00000000-0000-0000-0000-000000000000}"/>
          </ac:spMkLst>
        </pc:spChg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asterMk cId="1747505754" sldId="2147483660"/>
            <ac:spMk id="3" creationId="{00000000-0000-0000-0000-000000000000}"/>
          </ac:spMkLst>
        </pc:spChg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asterMk cId="1747505754" sldId="2147483660"/>
            <ac:spMk id="4" creationId="{00000000-0000-0000-0000-000000000000}"/>
          </ac:spMkLst>
        </pc:spChg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asterMk cId="1747505754" sldId="2147483660"/>
            <ac:spMk id="5" creationId="{00000000-0000-0000-0000-000000000000}"/>
          </ac:spMkLst>
        </pc:spChg>
        <pc:spChg chg="mod">
          <ac:chgData name="Riina Virkkunen" userId="48600a59-4e75-4b77-8b9b-36a3bde31209" providerId="ADAL" clId="{D420FD8D-6B01-440E-B09B-F1DACCE933AD}" dt="2024-08-19T12:14:39.454" v="73"/>
          <ac:spMkLst>
            <pc:docMk/>
            <pc:sldMasterMk cId="1747505754" sldId="2147483660"/>
            <ac:spMk id="6" creationId="{00000000-0000-0000-0000-000000000000}"/>
          </ac:spMkLst>
        </pc:spChg>
        <pc:sldLayoutChg chg="modSp">
          <pc:chgData name="Riina Virkkunen" userId="48600a59-4e75-4b77-8b9b-36a3bde31209" providerId="ADAL" clId="{D420FD8D-6B01-440E-B09B-F1DACCE933AD}" dt="2024-08-19T12:14:39.454" v="73"/>
          <pc:sldLayoutMkLst>
            <pc:docMk/>
            <pc:sldMasterMk cId="1747505754" sldId="2147483660"/>
            <pc:sldLayoutMk cId="1925326658" sldId="2147483661"/>
          </pc:sldLayoutMkLst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1925326658" sldId="2147483661"/>
              <ac:spMk id="2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1925326658" sldId="2147483661"/>
              <ac:spMk id="3" creationId="{00000000-0000-0000-0000-000000000000}"/>
            </ac:spMkLst>
          </pc:spChg>
        </pc:sldLayoutChg>
        <pc:sldLayoutChg chg="modSp">
          <pc:chgData name="Riina Virkkunen" userId="48600a59-4e75-4b77-8b9b-36a3bde31209" providerId="ADAL" clId="{D420FD8D-6B01-440E-B09B-F1DACCE933AD}" dt="2024-08-19T12:14:39.454" v="73"/>
          <pc:sldLayoutMkLst>
            <pc:docMk/>
            <pc:sldMasterMk cId="1747505754" sldId="2147483660"/>
            <pc:sldLayoutMk cId="708181527" sldId="2147483663"/>
          </pc:sldLayoutMkLst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708181527" sldId="2147483663"/>
              <ac:spMk id="2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708181527" sldId="2147483663"/>
              <ac:spMk id="3" creationId="{00000000-0000-0000-0000-000000000000}"/>
            </ac:spMkLst>
          </pc:spChg>
        </pc:sldLayoutChg>
        <pc:sldLayoutChg chg="modSp">
          <pc:chgData name="Riina Virkkunen" userId="48600a59-4e75-4b77-8b9b-36a3bde31209" providerId="ADAL" clId="{D420FD8D-6B01-440E-B09B-F1DACCE933AD}" dt="2024-08-19T12:14:39.454" v="73"/>
          <pc:sldLayoutMkLst>
            <pc:docMk/>
            <pc:sldMasterMk cId="1747505754" sldId="2147483660"/>
            <pc:sldLayoutMk cId="3841072736" sldId="2147483664"/>
          </pc:sldLayoutMkLst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3841072736" sldId="2147483664"/>
              <ac:spMk id="3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3841072736" sldId="2147483664"/>
              <ac:spMk id="4" creationId="{00000000-0000-0000-0000-000000000000}"/>
            </ac:spMkLst>
          </pc:spChg>
        </pc:sldLayoutChg>
        <pc:sldLayoutChg chg="modSp">
          <pc:chgData name="Riina Virkkunen" userId="48600a59-4e75-4b77-8b9b-36a3bde31209" providerId="ADAL" clId="{D420FD8D-6B01-440E-B09B-F1DACCE933AD}" dt="2024-08-19T12:14:39.454" v="73"/>
          <pc:sldLayoutMkLst>
            <pc:docMk/>
            <pc:sldMasterMk cId="1747505754" sldId="2147483660"/>
            <pc:sldLayoutMk cId="2184360936" sldId="2147483665"/>
          </pc:sldLayoutMkLst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2184360936" sldId="2147483665"/>
              <ac:spMk id="2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2184360936" sldId="2147483665"/>
              <ac:spMk id="3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2184360936" sldId="2147483665"/>
              <ac:spMk id="4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2184360936" sldId="2147483665"/>
              <ac:spMk id="5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2184360936" sldId="2147483665"/>
              <ac:spMk id="6" creationId="{00000000-0000-0000-0000-000000000000}"/>
            </ac:spMkLst>
          </pc:spChg>
        </pc:sldLayoutChg>
        <pc:sldLayoutChg chg="modSp">
          <pc:chgData name="Riina Virkkunen" userId="48600a59-4e75-4b77-8b9b-36a3bde31209" providerId="ADAL" clId="{D420FD8D-6B01-440E-B09B-F1DACCE933AD}" dt="2024-08-19T12:14:39.454" v="73"/>
          <pc:sldLayoutMkLst>
            <pc:docMk/>
            <pc:sldMasterMk cId="1747505754" sldId="2147483660"/>
            <pc:sldLayoutMk cId="4213956962" sldId="2147483668"/>
          </pc:sldLayoutMkLst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4213956962" sldId="2147483668"/>
              <ac:spMk id="2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4213956962" sldId="2147483668"/>
              <ac:spMk id="3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4213956962" sldId="2147483668"/>
              <ac:spMk id="4" creationId="{00000000-0000-0000-0000-000000000000}"/>
            </ac:spMkLst>
          </pc:spChg>
        </pc:sldLayoutChg>
        <pc:sldLayoutChg chg="modSp">
          <pc:chgData name="Riina Virkkunen" userId="48600a59-4e75-4b77-8b9b-36a3bde31209" providerId="ADAL" clId="{D420FD8D-6B01-440E-B09B-F1DACCE933AD}" dt="2024-08-19T12:14:39.454" v="73"/>
          <pc:sldLayoutMkLst>
            <pc:docMk/>
            <pc:sldMasterMk cId="1747505754" sldId="2147483660"/>
            <pc:sldLayoutMk cId="1525001615" sldId="2147483669"/>
          </pc:sldLayoutMkLst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1525001615" sldId="2147483669"/>
              <ac:spMk id="2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1525001615" sldId="2147483669"/>
              <ac:spMk id="3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1525001615" sldId="2147483669"/>
              <ac:spMk id="4" creationId="{00000000-0000-0000-0000-000000000000}"/>
            </ac:spMkLst>
          </pc:spChg>
        </pc:sldLayoutChg>
        <pc:sldLayoutChg chg="modSp">
          <pc:chgData name="Riina Virkkunen" userId="48600a59-4e75-4b77-8b9b-36a3bde31209" providerId="ADAL" clId="{D420FD8D-6B01-440E-B09B-F1DACCE933AD}" dt="2024-08-19T12:14:39.454" v="73"/>
          <pc:sldLayoutMkLst>
            <pc:docMk/>
            <pc:sldMasterMk cId="1747505754" sldId="2147483660"/>
            <pc:sldLayoutMk cId="3900285929" sldId="2147483671"/>
          </pc:sldLayoutMkLst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3900285929" sldId="2147483671"/>
              <ac:spMk id="2" creationId="{00000000-0000-0000-0000-000000000000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3900285929" sldId="2147483671"/>
              <ac:spMk id="3" creationId="{00000000-0000-0000-0000-000000000000}"/>
            </ac:spMkLst>
          </pc:spChg>
        </pc:sldLayoutChg>
        <pc:sldLayoutChg chg="del">
          <pc:chgData name="Riina Virkkunen" userId="48600a59-4e75-4b77-8b9b-36a3bde31209" providerId="ADAL" clId="{D420FD8D-6B01-440E-B09B-F1DACCE933AD}" dt="2024-08-19T12:14:26.571" v="66" actId="47"/>
          <pc:sldLayoutMkLst>
            <pc:docMk/>
            <pc:sldMasterMk cId="1747505754" sldId="2147483660"/>
            <pc:sldLayoutMk cId="3738105130" sldId="2147483672"/>
          </pc:sldLayoutMkLst>
        </pc:sldLayoutChg>
        <pc:sldLayoutChg chg="modSp">
          <pc:chgData name="Riina Virkkunen" userId="48600a59-4e75-4b77-8b9b-36a3bde31209" providerId="ADAL" clId="{D420FD8D-6B01-440E-B09B-F1DACCE933AD}" dt="2024-08-19T12:14:39.454" v="73"/>
          <pc:sldLayoutMkLst>
            <pc:docMk/>
            <pc:sldMasterMk cId="1747505754" sldId="2147483660"/>
            <pc:sldLayoutMk cId="4037016336" sldId="2147483673"/>
          </pc:sldLayoutMkLst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4037016336" sldId="2147483673"/>
              <ac:spMk id="2" creationId="{AF5D84DD-5DF1-0E81-3A4C-655872CB596B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4037016336" sldId="2147483673"/>
              <ac:spMk id="3" creationId="{22CA92EE-993B-FB6E-DFB4-D0D2C52D0628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4037016336" sldId="2147483673"/>
              <ac:spMk id="7" creationId="{4DF9F771-22C5-1895-DC0A-8CD2EDA814CF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4037016336" sldId="2147483673"/>
              <ac:spMk id="8" creationId="{53CA3368-9784-7BD0-4591-12A08F9E1FD9}"/>
            </ac:spMkLst>
          </pc:spChg>
          <pc:spChg chg="mod">
            <ac:chgData name="Riina Virkkunen" userId="48600a59-4e75-4b77-8b9b-36a3bde31209" providerId="ADAL" clId="{D420FD8D-6B01-440E-B09B-F1DACCE933AD}" dt="2024-08-19T12:14:39.454" v="73"/>
            <ac:spMkLst>
              <pc:docMk/>
              <pc:sldMasterMk cId="1747505754" sldId="2147483660"/>
              <pc:sldLayoutMk cId="4037016336" sldId="2147483673"/>
              <ac:spMk id="11" creationId="{6EA81CB0-1BCD-CB75-5407-705AD7211EDB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7111F8-5F44-45BF-A3C8-F38977073D66}" type="doc">
      <dgm:prSet loTypeId="urn:microsoft.com/office/officeart/2005/8/layout/vList2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EB59587-79F5-466E-B4F3-38972FC16024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fi-FI" b="0" i="0" dirty="0">
              <a:solidFill>
                <a:schemeClr val="tx1"/>
              </a:solidFill>
            </a:rPr>
            <a:t>	</a:t>
          </a:r>
          <a:r>
            <a:rPr lang="fi-FI" b="1" i="0" dirty="0">
              <a:solidFill>
                <a:schemeClr val="tx1"/>
              </a:solidFill>
            </a:rPr>
            <a:t>Tausta</a:t>
          </a:r>
          <a:r>
            <a:rPr lang="fi-FI" b="0" i="0" dirty="0">
              <a:solidFill>
                <a:schemeClr val="tx1"/>
              </a:solidFill>
            </a:rPr>
            <a:t> -</a:t>
          </a:r>
          <a:r>
            <a:rPr lang="fi-FI" b="1" i="0" dirty="0">
              <a:solidFill>
                <a:schemeClr val="tx1"/>
              </a:solidFill>
            </a:rPr>
            <a:t> </a:t>
          </a:r>
          <a:r>
            <a:rPr lang="fi-FI" b="0" i="0" dirty="0">
              <a:solidFill>
                <a:schemeClr val="tx1"/>
              </a:solidFill>
            </a:rPr>
            <a:t>työpaikka, urapolku, perhe</a:t>
          </a:r>
          <a:endParaRPr lang="en-US" dirty="0">
            <a:solidFill>
              <a:schemeClr val="tx1"/>
            </a:solidFill>
          </a:endParaRPr>
        </a:p>
      </dgm:t>
    </dgm:pt>
    <dgm:pt modelId="{D07CF0FC-9B5F-4687-8BFD-CFEFA5726723}" type="parTrans" cxnId="{1D47E8CE-3FF1-4A22-BE49-08682C957E55}">
      <dgm:prSet/>
      <dgm:spPr/>
      <dgm:t>
        <a:bodyPr/>
        <a:lstStyle/>
        <a:p>
          <a:endParaRPr lang="en-US"/>
        </a:p>
      </dgm:t>
    </dgm:pt>
    <dgm:pt modelId="{74FAF9B0-7BFB-4602-BF31-5087BD314494}" type="sibTrans" cxnId="{1D47E8CE-3FF1-4A22-BE49-08682C957E55}">
      <dgm:prSet/>
      <dgm:spPr/>
      <dgm:t>
        <a:bodyPr/>
        <a:lstStyle/>
        <a:p>
          <a:endParaRPr lang="en-US"/>
        </a:p>
      </dgm:t>
    </dgm:pt>
    <dgm:pt modelId="{A953C5D4-7F9F-4ABF-AD4B-B51E769699BF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fi-FI" b="0" i="0" dirty="0">
              <a:solidFill>
                <a:schemeClr val="tx1"/>
              </a:solidFill>
            </a:rPr>
            <a:t>	</a:t>
          </a:r>
          <a:r>
            <a:rPr lang="fi-FI" b="1" i="0" dirty="0">
              <a:solidFill>
                <a:schemeClr val="tx1"/>
              </a:solidFill>
            </a:rPr>
            <a:t>Demografia</a:t>
          </a:r>
          <a:r>
            <a:rPr lang="fi-FI" b="0" i="0" dirty="0">
              <a:solidFill>
                <a:schemeClr val="tx1"/>
              </a:solidFill>
            </a:rPr>
            <a:t> - ikä, sukupuoli, asuinpaikka, perhestatus</a:t>
          </a:r>
          <a:endParaRPr lang="en-US" dirty="0">
            <a:solidFill>
              <a:schemeClr val="tx1"/>
            </a:solidFill>
          </a:endParaRPr>
        </a:p>
      </dgm:t>
    </dgm:pt>
    <dgm:pt modelId="{C148879B-2358-454B-AF41-7DE43266AA77}" type="parTrans" cxnId="{C035C9D5-C966-4928-A093-7C3B55853798}">
      <dgm:prSet/>
      <dgm:spPr/>
      <dgm:t>
        <a:bodyPr/>
        <a:lstStyle/>
        <a:p>
          <a:endParaRPr lang="en-US"/>
        </a:p>
      </dgm:t>
    </dgm:pt>
    <dgm:pt modelId="{695532A1-9C4B-487C-A0AB-6F04B9286429}" type="sibTrans" cxnId="{C035C9D5-C966-4928-A093-7C3B55853798}">
      <dgm:prSet/>
      <dgm:spPr/>
      <dgm:t>
        <a:bodyPr/>
        <a:lstStyle/>
        <a:p>
          <a:endParaRPr lang="en-US"/>
        </a:p>
      </dgm:t>
    </dgm:pt>
    <dgm:pt modelId="{0589CD56-5216-4004-A419-12F27D08E274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fi-FI" b="0" i="0" dirty="0">
              <a:solidFill>
                <a:schemeClr val="tx1"/>
              </a:solidFill>
            </a:rPr>
            <a:t>	</a:t>
          </a:r>
          <a:r>
            <a:rPr lang="fi-FI" b="1" i="0" dirty="0">
              <a:solidFill>
                <a:schemeClr val="tx1"/>
              </a:solidFill>
            </a:rPr>
            <a:t>Median käyttö </a:t>
          </a:r>
          <a:r>
            <a:rPr lang="fi-FI" b="0" i="0" dirty="0">
              <a:solidFill>
                <a:schemeClr val="tx1"/>
              </a:solidFill>
            </a:rPr>
            <a:t>- mitä medioita kuluttaa, mistä löytää tietoa, miten tykkää viestiä</a:t>
          </a:r>
          <a:endParaRPr lang="en-US" dirty="0">
            <a:solidFill>
              <a:schemeClr val="tx1"/>
            </a:solidFill>
          </a:endParaRPr>
        </a:p>
      </dgm:t>
    </dgm:pt>
    <dgm:pt modelId="{894CD1E9-8B01-4BD2-876E-00BE10EC8A4E}" type="parTrans" cxnId="{BD31D810-39DC-4389-9E15-06DCC801D817}">
      <dgm:prSet/>
      <dgm:spPr/>
      <dgm:t>
        <a:bodyPr/>
        <a:lstStyle/>
        <a:p>
          <a:endParaRPr lang="en-US"/>
        </a:p>
      </dgm:t>
    </dgm:pt>
    <dgm:pt modelId="{ECA46326-EA47-48AE-87C0-9FB3D21F0DAB}" type="sibTrans" cxnId="{BD31D810-39DC-4389-9E15-06DCC801D817}">
      <dgm:prSet/>
      <dgm:spPr/>
      <dgm:t>
        <a:bodyPr/>
        <a:lstStyle/>
        <a:p>
          <a:endParaRPr lang="en-US"/>
        </a:p>
      </dgm:t>
    </dgm:pt>
    <dgm:pt modelId="{BADCC4DC-9081-49A8-8871-59904E21CF89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fi-FI" b="0" i="0" dirty="0">
              <a:solidFill>
                <a:schemeClr val="tx1"/>
              </a:solidFill>
            </a:rPr>
            <a:t>	</a:t>
          </a:r>
          <a:r>
            <a:rPr lang="fi-FI" b="1" i="0" dirty="0">
              <a:solidFill>
                <a:schemeClr val="tx1"/>
              </a:solidFill>
            </a:rPr>
            <a:t>Haasteet</a:t>
          </a:r>
          <a:r>
            <a:rPr lang="fi-FI" b="0" i="0" dirty="0">
              <a:solidFill>
                <a:schemeClr val="tx1"/>
              </a:solidFill>
            </a:rPr>
            <a:t> - mikä valvottaa öisin työhön liittyen, eli huolet ja murheet työssä. Miten voimme auttaa asiakasta 	saavuttamaan tavoitteensa ja ylittämään esteensä/haasteensa?</a:t>
          </a:r>
          <a:endParaRPr lang="en-US" dirty="0">
            <a:solidFill>
              <a:schemeClr val="tx1"/>
            </a:solidFill>
          </a:endParaRPr>
        </a:p>
      </dgm:t>
    </dgm:pt>
    <dgm:pt modelId="{D556746A-D991-4A12-803E-82FCFF4DD7E0}" type="parTrans" cxnId="{355A8E0B-DFD1-400B-9209-0BD59FF9F38D}">
      <dgm:prSet/>
      <dgm:spPr/>
      <dgm:t>
        <a:bodyPr/>
        <a:lstStyle/>
        <a:p>
          <a:endParaRPr lang="en-US"/>
        </a:p>
      </dgm:t>
    </dgm:pt>
    <dgm:pt modelId="{8B9B1F0A-55EA-434E-A6B4-44857F123568}" type="sibTrans" cxnId="{355A8E0B-DFD1-400B-9209-0BD59FF9F38D}">
      <dgm:prSet/>
      <dgm:spPr/>
      <dgm:t>
        <a:bodyPr/>
        <a:lstStyle/>
        <a:p>
          <a:endParaRPr lang="en-US"/>
        </a:p>
      </dgm:t>
    </dgm:pt>
    <dgm:pt modelId="{54310835-E20B-4DA0-9D78-6DE77E137CFF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fi-FI" b="0" i="0" dirty="0">
              <a:solidFill>
                <a:schemeClr val="tx1"/>
              </a:solidFill>
            </a:rPr>
            <a:t>	</a:t>
          </a:r>
          <a:r>
            <a:rPr lang="fi-FI" b="1" i="0" dirty="0">
              <a:solidFill>
                <a:schemeClr val="tx1"/>
              </a:solidFill>
            </a:rPr>
            <a:t>Vastalauseet</a:t>
          </a:r>
          <a:r>
            <a:rPr lang="fi-FI" b="0" i="0" dirty="0">
              <a:solidFill>
                <a:schemeClr val="tx1"/>
              </a:solidFill>
            </a:rPr>
            <a:t> - Mitä sanoo tyypillisesti (miksi ei osta)?</a:t>
          </a:r>
          <a:endParaRPr lang="en-US" dirty="0">
            <a:solidFill>
              <a:schemeClr val="tx1"/>
            </a:solidFill>
          </a:endParaRPr>
        </a:p>
      </dgm:t>
    </dgm:pt>
    <dgm:pt modelId="{BEC698D5-BF97-4856-82C4-7A006D0D0E32}" type="parTrans" cxnId="{BA85C47F-A652-4F4A-90B3-8B253B36660C}">
      <dgm:prSet/>
      <dgm:spPr/>
      <dgm:t>
        <a:bodyPr/>
        <a:lstStyle/>
        <a:p>
          <a:endParaRPr lang="en-US"/>
        </a:p>
      </dgm:t>
    </dgm:pt>
    <dgm:pt modelId="{FEC883B6-D5CC-4EFC-BF42-2341B8C86DBF}" type="sibTrans" cxnId="{BA85C47F-A652-4F4A-90B3-8B253B36660C}">
      <dgm:prSet/>
      <dgm:spPr/>
      <dgm:t>
        <a:bodyPr/>
        <a:lstStyle/>
        <a:p>
          <a:endParaRPr lang="en-US"/>
        </a:p>
      </dgm:t>
    </dgm:pt>
    <dgm:pt modelId="{4F657E83-6387-44F6-AE37-9A0777126D5E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fi-FI" b="0" i="0" dirty="0">
              <a:solidFill>
                <a:schemeClr val="tx1"/>
              </a:solidFill>
            </a:rPr>
            <a:t>	</a:t>
          </a:r>
          <a:r>
            <a:rPr lang="fi-FI" b="1" i="0" dirty="0">
              <a:solidFill>
                <a:schemeClr val="tx1"/>
              </a:solidFill>
            </a:rPr>
            <a:t>Markkinointiviesti</a:t>
          </a:r>
          <a:r>
            <a:rPr lang="fi-FI" b="0" i="0" dirty="0">
              <a:solidFill>
                <a:schemeClr val="tx1"/>
              </a:solidFill>
            </a:rPr>
            <a:t> - Miten muotoilet markkinointiviestin tälle henkilölle? Millaisen sisällön äärelle asiakas pysähtyy?</a:t>
          </a:r>
          <a:endParaRPr lang="en-US" dirty="0">
            <a:solidFill>
              <a:schemeClr val="tx1"/>
            </a:solidFill>
          </a:endParaRPr>
        </a:p>
      </dgm:t>
    </dgm:pt>
    <dgm:pt modelId="{3CEF7E5A-9A6C-4CAC-B522-B5CE2E5A523D}" type="parTrans" cxnId="{2EC8165B-1FDA-4FB2-A16D-318FA47CDDA3}">
      <dgm:prSet/>
      <dgm:spPr/>
      <dgm:t>
        <a:bodyPr/>
        <a:lstStyle/>
        <a:p>
          <a:endParaRPr lang="en-US"/>
        </a:p>
      </dgm:t>
    </dgm:pt>
    <dgm:pt modelId="{E28952C6-72C2-446A-9EBF-9566C4DFEDC8}" type="sibTrans" cxnId="{2EC8165B-1FDA-4FB2-A16D-318FA47CDDA3}">
      <dgm:prSet/>
      <dgm:spPr/>
      <dgm:t>
        <a:bodyPr/>
        <a:lstStyle/>
        <a:p>
          <a:endParaRPr lang="en-US"/>
        </a:p>
      </dgm:t>
    </dgm:pt>
    <dgm:pt modelId="{B9CA6C54-35AA-42AB-970D-094766F8708E}" type="pres">
      <dgm:prSet presAssocID="{A37111F8-5F44-45BF-A3C8-F38977073D66}" presName="linear" presStyleCnt="0">
        <dgm:presLayoutVars>
          <dgm:animLvl val="lvl"/>
          <dgm:resizeHandles val="exact"/>
        </dgm:presLayoutVars>
      </dgm:prSet>
      <dgm:spPr/>
    </dgm:pt>
    <dgm:pt modelId="{3BF48BDD-4C11-422E-B174-D633BACA1222}" type="pres">
      <dgm:prSet presAssocID="{8EB59587-79F5-466E-B4F3-38972FC1602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C5EE7DF-03FF-48A6-86A5-698FBD316B2C}" type="pres">
      <dgm:prSet presAssocID="{74FAF9B0-7BFB-4602-BF31-5087BD314494}" presName="spacer" presStyleCnt="0"/>
      <dgm:spPr/>
    </dgm:pt>
    <dgm:pt modelId="{A1BD6B33-89BC-4CD4-99EE-C5F43FA44789}" type="pres">
      <dgm:prSet presAssocID="{A953C5D4-7F9F-4ABF-AD4B-B51E769699B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BD6DDC0-E9AC-4599-A616-DAA38EF0E0F2}" type="pres">
      <dgm:prSet presAssocID="{695532A1-9C4B-487C-A0AB-6F04B9286429}" presName="spacer" presStyleCnt="0"/>
      <dgm:spPr/>
    </dgm:pt>
    <dgm:pt modelId="{BCF9D7A1-FC5D-431D-A6D8-3712D7ABCC2E}" type="pres">
      <dgm:prSet presAssocID="{0589CD56-5216-4004-A419-12F27D08E27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015019A-FF72-4B48-B252-3B66A58C02A4}" type="pres">
      <dgm:prSet presAssocID="{ECA46326-EA47-48AE-87C0-9FB3D21F0DAB}" presName="spacer" presStyleCnt="0"/>
      <dgm:spPr/>
    </dgm:pt>
    <dgm:pt modelId="{536B2E5A-57D6-4BC5-B989-8D9A6465B8BB}" type="pres">
      <dgm:prSet presAssocID="{BADCC4DC-9081-49A8-8871-59904E21CF8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BD8EB5A-8257-4259-9D9E-FE2D82A41536}" type="pres">
      <dgm:prSet presAssocID="{8B9B1F0A-55EA-434E-A6B4-44857F123568}" presName="spacer" presStyleCnt="0"/>
      <dgm:spPr/>
    </dgm:pt>
    <dgm:pt modelId="{E7256260-1421-4CA0-9F70-6A93CE06AFF4}" type="pres">
      <dgm:prSet presAssocID="{54310835-E20B-4DA0-9D78-6DE77E137CF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DCF7D95-D7CC-4963-B531-BC7BA80B4BE6}" type="pres">
      <dgm:prSet presAssocID="{FEC883B6-D5CC-4EFC-BF42-2341B8C86DBF}" presName="spacer" presStyleCnt="0"/>
      <dgm:spPr/>
    </dgm:pt>
    <dgm:pt modelId="{F03995E3-C61B-4B36-8EBC-CFD2BB3F3A8E}" type="pres">
      <dgm:prSet presAssocID="{4F657E83-6387-44F6-AE37-9A0777126D5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0079701-09BD-44E9-9A7F-94D02E805CFE}" type="presOf" srcId="{54310835-E20B-4DA0-9D78-6DE77E137CFF}" destId="{E7256260-1421-4CA0-9F70-6A93CE06AFF4}" srcOrd="0" destOrd="0" presId="urn:microsoft.com/office/officeart/2005/8/layout/vList2"/>
    <dgm:cxn modelId="{355A8E0B-DFD1-400B-9209-0BD59FF9F38D}" srcId="{A37111F8-5F44-45BF-A3C8-F38977073D66}" destId="{BADCC4DC-9081-49A8-8871-59904E21CF89}" srcOrd="3" destOrd="0" parTransId="{D556746A-D991-4A12-803E-82FCFF4DD7E0}" sibTransId="{8B9B1F0A-55EA-434E-A6B4-44857F123568}"/>
    <dgm:cxn modelId="{BD31D810-39DC-4389-9E15-06DCC801D817}" srcId="{A37111F8-5F44-45BF-A3C8-F38977073D66}" destId="{0589CD56-5216-4004-A419-12F27D08E274}" srcOrd="2" destOrd="0" parTransId="{894CD1E9-8B01-4BD2-876E-00BE10EC8A4E}" sibTransId="{ECA46326-EA47-48AE-87C0-9FB3D21F0DAB}"/>
    <dgm:cxn modelId="{C51EEB25-95A2-4875-BFA3-518157A0BD50}" type="presOf" srcId="{A953C5D4-7F9F-4ABF-AD4B-B51E769699BF}" destId="{A1BD6B33-89BC-4CD4-99EE-C5F43FA44789}" srcOrd="0" destOrd="0" presId="urn:microsoft.com/office/officeart/2005/8/layout/vList2"/>
    <dgm:cxn modelId="{6634A139-B09B-45D1-8335-01A0BEB3AEAE}" type="presOf" srcId="{BADCC4DC-9081-49A8-8871-59904E21CF89}" destId="{536B2E5A-57D6-4BC5-B989-8D9A6465B8BB}" srcOrd="0" destOrd="0" presId="urn:microsoft.com/office/officeart/2005/8/layout/vList2"/>
    <dgm:cxn modelId="{2EC8165B-1FDA-4FB2-A16D-318FA47CDDA3}" srcId="{A37111F8-5F44-45BF-A3C8-F38977073D66}" destId="{4F657E83-6387-44F6-AE37-9A0777126D5E}" srcOrd="5" destOrd="0" parTransId="{3CEF7E5A-9A6C-4CAC-B522-B5CE2E5A523D}" sibTransId="{E28952C6-72C2-446A-9EBF-9566C4DFEDC8}"/>
    <dgm:cxn modelId="{50DE9844-5320-495F-9753-DCC117E9A2A9}" type="presOf" srcId="{4F657E83-6387-44F6-AE37-9A0777126D5E}" destId="{F03995E3-C61B-4B36-8EBC-CFD2BB3F3A8E}" srcOrd="0" destOrd="0" presId="urn:microsoft.com/office/officeart/2005/8/layout/vList2"/>
    <dgm:cxn modelId="{BA85C47F-A652-4F4A-90B3-8B253B36660C}" srcId="{A37111F8-5F44-45BF-A3C8-F38977073D66}" destId="{54310835-E20B-4DA0-9D78-6DE77E137CFF}" srcOrd="4" destOrd="0" parTransId="{BEC698D5-BF97-4856-82C4-7A006D0D0E32}" sibTransId="{FEC883B6-D5CC-4EFC-BF42-2341B8C86DBF}"/>
    <dgm:cxn modelId="{D90F8D8C-2C80-442A-BD17-92A353B439FE}" type="presOf" srcId="{8EB59587-79F5-466E-B4F3-38972FC16024}" destId="{3BF48BDD-4C11-422E-B174-D633BACA1222}" srcOrd="0" destOrd="0" presId="urn:microsoft.com/office/officeart/2005/8/layout/vList2"/>
    <dgm:cxn modelId="{970297BB-F5ED-4133-997F-1104016FF099}" type="presOf" srcId="{0589CD56-5216-4004-A419-12F27D08E274}" destId="{BCF9D7A1-FC5D-431D-A6D8-3712D7ABCC2E}" srcOrd="0" destOrd="0" presId="urn:microsoft.com/office/officeart/2005/8/layout/vList2"/>
    <dgm:cxn modelId="{1D47E8CE-3FF1-4A22-BE49-08682C957E55}" srcId="{A37111F8-5F44-45BF-A3C8-F38977073D66}" destId="{8EB59587-79F5-466E-B4F3-38972FC16024}" srcOrd="0" destOrd="0" parTransId="{D07CF0FC-9B5F-4687-8BFD-CFEFA5726723}" sibTransId="{74FAF9B0-7BFB-4602-BF31-5087BD314494}"/>
    <dgm:cxn modelId="{976500D4-38F7-42DF-944B-7FAEB04E6178}" type="presOf" srcId="{A37111F8-5F44-45BF-A3C8-F38977073D66}" destId="{B9CA6C54-35AA-42AB-970D-094766F8708E}" srcOrd="0" destOrd="0" presId="urn:microsoft.com/office/officeart/2005/8/layout/vList2"/>
    <dgm:cxn modelId="{C035C9D5-C966-4928-A093-7C3B55853798}" srcId="{A37111F8-5F44-45BF-A3C8-F38977073D66}" destId="{A953C5D4-7F9F-4ABF-AD4B-B51E769699BF}" srcOrd="1" destOrd="0" parTransId="{C148879B-2358-454B-AF41-7DE43266AA77}" sibTransId="{695532A1-9C4B-487C-A0AB-6F04B9286429}"/>
    <dgm:cxn modelId="{0B92FAC8-50D7-4A7B-825A-EEF17A8E6514}" type="presParOf" srcId="{B9CA6C54-35AA-42AB-970D-094766F8708E}" destId="{3BF48BDD-4C11-422E-B174-D633BACA1222}" srcOrd="0" destOrd="0" presId="urn:microsoft.com/office/officeart/2005/8/layout/vList2"/>
    <dgm:cxn modelId="{EA53E0E6-1CFD-42F1-A28A-CD87AD265E71}" type="presParOf" srcId="{B9CA6C54-35AA-42AB-970D-094766F8708E}" destId="{0C5EE7DF-03FF-48A6-86A5-698FBD316B2C}" srcOrd="1" destOrd="0" presId="urn:microsoft.com/office/officeart/2005/8/layout/vList2"/>
    <dgm:cxn modelId="{B5019D97-91DB-4535-B6B5-28620DA75A83}" type="presParOf" srcId="{B9CA6C54-35AA-42AB-970D-094766F8708E}" destId="{A1BD6B33-89BC-4CD4-99EE-C5F43FA44789}" srcOrd="2" destOrd="0" presId="urn:microsoft.com/office/officeart/2005/8/layout/vList2"/>
    <dgm:cxn modelId="{2DDC9FA9-FC0F-4AB3-AF8F-23D2B3CB9029}" type="presParOf" srcId="{B9CA6C54-35AA-42AB-970D-094766F8708E}" destId="{3BD6DDC0-E9AC-4599-A616-DAA38EF0E0F2}" srcOrd="3" destOrd="0" presId="urn:microsoft.com/office/officeart/2005/8/layout/vList2"/>
    <dgm:cxn modelId="{CD641B16-8717-4A89-B972-5288104203AF}" type="presParOf" srcId="{B9CA6C54-35AA-42AB-970D-094766F8708E}" destId="{BCF9D7A1-FC5D-431D-A6D8-3712D7ABCC2E}" srcOrd="4" destOrd="0" presId="urn:microsoft.com/office/officeart/2005/8/layout/vList2"/>
    <dgm:cxn modelId="{8A4BF023-9378-4513-BA5B-C2FC52111D72}" type="presParOf" srcId="{B9CA6C54-35AA-42AB-970D-094766F8708E}" destId="{B015019A-FF72-4B48-B252-3B66A58C02A4}" srcOrd="5" destOrd="0" presId="urn:microsoft.com/office/officeart/2005/8/layout/vList2"/>
    <dgm:cxn modelId="{949FBEB8-027D-4C06-B56B-48B90306CC8D}" type="presParOf" srcId="{B9CA6C54-35AA-42AB-970D-094766F8708E}" destId="{536B2E5A-57D6-4BC5-B989-8D9A6465B8BB}" srcOrd="6" destOrd="0" presId="urn:microsoft.com/office/officeart/2005/8/layout/vList2"/>
    <dgm:cxn modelId="{0C598CB1-F8B4-439E-A7CC-21FE29D2D88A}" type="presParOf" srcId="{B9CA6C54-35AA-42AB-970D-094766F8708E}" destId="{ABD8EB5A-8257-4259-9D9E-FE2D82A41536}" srcOrd="7" destOrd="0" presId="urn:microsoft.com/office/officeart/2005/8/layout/vList2"/>
    <dgm:cxn modelId="{C5EE2D9F-4FEB-4BD4-ABD0-244F9CE37192}" type="presParOf" srcId="{B9CA6C54-35AA-42AB-970D-094766F8708E}" destId="{E7256260-1421-4CA0-9F70-6A93CE06AFF4}" srcOrd="8" destOrd="0" presId="urn:microsoft.com/office/officeart/2005/8/layout/vList2"/>
    <dgm:cxn modelId="{9BF76D75-48C4-4712-83BA-BECB65D32C82}" type="presParOf" srcId="{B9CA6C54-35AA-42AB-970D-094766F8708E}" destId="{EDCF7D95-D7CC-4963-B531-BC7BA80B4BE6}" srcOrd="9" destOrd="0" presId="urn:microsoft.com/office/officeart/2005/8/layout/vList2"/>
    <dgm:cxn modelId="{6945094C-DB15-4AF5-B1B9-6D9DD4E6166A}" type="presParOf" srcId="{B9CA6C54-35AA-42AB-970D-094766F8708E}" destId="{F03995E3-C61B-4B36-8EBC-CFD2BB3F3A8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F48BDD-4C11-422E-B174-D633BACA1222}">
      <dsp:nvSpPr>
        <dsp:cNvPr id="0" name=""/>
        <dsp:cNvSpPr/>
      </dsp:nvSpPr>
      <dsp:spPr>
        <a:xfrm>
          <a:off x="0" y="98675"/>
          <a:ext cx="10968954" cy="635602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 dirty="0">
              <a:solidFill>
                <a:schemeClr val="tx1"/>
              </a:solidFill>
            </a:rPr>
            <a:t>	</a:t>
          </a:r>
          <a:r>
            <a:rPr lang="fi-FI" sz="1600" b="1" i="0" kern="1200" dirty="0">
              <a:solidFill>
                <a:schemeClr val="tx1"/>
              </a:solidFill>
            </a:rPr>
            <a:t>Tausta</a:t>
          </a:r>
          <a:r>
            <a:rPr lang="fi-FI" sz="1600" b="0" i="0" kern="1200" dirty="0">
              <a:solidFill>
                <a:schemeClr val="tx1"/>
              </a:solidFill>
            </a:rPr>
            <a:t> -</a:t>
          </a:r>
          <a:r>
            <a:rPr lang="fi-FI" sz="1600" b="1" i="0" kern="1200" dirty="0">
              <a:solidFill>
                <a:schemeClr val="tx1"/>
              </a:solidFill>
            </a:rPr>
            <a:t> </a:t>
          </a:r>
          <a:r>
            <a:rPr lang="fi-FI" sz="1600" b="0" i="0" kern="1200" dirty="0">
              <a:solidFill>
                <a:schemeClr val="tx1"/>
              </a:solidFill>
            </a:rPr>
            <a:t>työpaikka, urapolku, perhe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1028" y="129703"/>
        <a:ext cx="10906898" cy="573546"/>
      </dsp:txXfrm>
    </dsp:sp>
    <dsp:sp modelId="{A1BD6B33-89BC-4CD4-99EE-C5F43FA44789}">
      <dsp:nvSpPr>
        <dsp:cNvPr id="0" name=""/>
        <dsp:cNvSpPr/>
      </dsp:nvSpPr>
      <dsp:spPr>
        <a:xfrm>
          <a:off x="0" y="780358"/>
          <a:ext cx="10968954" cy="635602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 dirty="0">
              <a:solidFill>
                <a:schemeClr val="tx1"/>
              </a:solidFill>
            </a:rPr>
            <a:t>	</a:t>
          </a:r>
          <a:r>
            <a:rPr lang="fi-FI" sz="1600" b="1" i="0" kern="1200" dirty="0">
              <a:solidFill>
                <a:schemeClr val="tx1"/>
              </a:solidFill>
            </a:rPr>
            <a:t>Demografia</a:t>
          </a:r>
          <a:r>
            <a:rPr lang="fi-FI" sz="1600" b="0" i="0" kern="1200" dirty="0">
              <a:solidFill>
                <a:schemeClr val="tx1"/>
              </a:solidFill>
            </a:rPr>
            <a:t> - ikä, sukupuoli, asuinpaikka, perhestatus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1028" y="811386"/>
        <a:ext cx="10906898" cy="573546"/>
      </dsp:txXfrm>
    </dsp:sp>
    <dsp:sp modelId="{BCF9D7A1-FC5D-431D-A6D8-3712D7ABCC2E}">
      <dsp:nvSpPr>
        <dsp:cNvPr id="0" name=""/>
        <dsp:cNvSpPr/>
      </dsp:nvSpPr>
      <dsp:spPr>
        <a:xfrm>
          <a:off x="0" y="1462040"/>
          <a:ext cx="10968954" cy="635602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 dirty="0">
              <a:solidFill>
                <a:schemeClr val="tx1"/>
              </a:solidFill>
            </a:rPr>
            <a:t>	</a:t>
          </a:r>
          <a:r>
            <a:rPr lang="fi-FI" sz="1600" b="1" i="0" kern="1200" dirty="0">
              <a:solidFill>
                <a:schemeClr val="tx1"/>
              </a:solidFill>
            </a:rPr>
            <a:t>Median käyttö </a:t>
          </a:r>
          <a:r>
            <a:rPr lang="fi-FI" sz="1600" b="0" i="0" kern="1200" dirty="0">
              <a:solidFill>
                <a:schemeClr val="tx1"/>
              </a:solidFill>
            </a:rPr>
            <a:t>- mitä medioita kuluttaa, mistä löytää tietoa, miten tykkää viestiä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1028" y="1493068"/>
        <a:ext cx="10906898" cy="573546"/>
      </dsp:txXfrm>
    </dsp:sp>
    <dsp:sp modelId="{536B2E5A-57D6-4BC5-B989-8D9A6465B8BB}">
      <dsp:nvSpPr>
        <dsp:cNvPr id="0" name=""/>
        <dsp:cNvSpPr/>
      </dsp:nvSpPr>
      <dsp:spPr>
        <a:xfrm>
          <a:off x="0" y="2143723"/>
          <a:ext cx="10968954" cy="635602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 dirty="0">
              <a:solidFill>
                <a:schemeClr val="tx1"/>
              </a:solidFill>
            </a:rPr>
            <a:t>	</a:t>
          </a:r>
          <a:r>
            <a:rPr lang="fi-FI" sz="1600" b="1" i="0" kern="1200" dirty="0">
              <a:solidFill>
                <a:schemeClr val="tx1"/>
              </a:solidFill>
            </a:rPr>
            <a:t>Haasteet</a:t>
          </a:r>
          <a:r>
            <a:rPr lang="fi-FI" sz="1600" b="0" i="0" kern="1200" dirty="0">
              <a:solidFill>
                <a:schemeClr val="tx1"/>
              </a:solidFill>
            </a:rPr>
            <a:t> - mikä valvottaa öisin työhön liittyen, eli huolet ja murheet työssä. Miten voimme auttaa asiakasta 	saavuttamaan tavoitteensa ja ylittämään esteensä/haasteensa?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1028" y="2174751"/>
        <a:ext cx="10906898" cy="573546"/>
      </dsp:txXfrm>
    </dsp:sp>
    <dsp:sp modelId="{E7256260-1421-4CA0-9F70-6A93CE06AFF4}">
      <dsp:nvSpPr>
        <dsp:cNvPr id="0" name=""/>
        <dsp:cNvSpPr/>
      </dsp:nvSpPr>
      <dsp:spPr>
        <a:xfrm>
          <a:off x="0" y="2825406"/>
          <a:ext cx="10968954" cy="635602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 dirty="0">
              <a:solidFill>
                <a:schemeClr val="tx1"/>
              </a:solidFill>
            </a:rPr>
            <a:t>	</a:t>
          </a:r>
          <a:r>
            <a:rPr lang="fi-FI" sz="1600" b="1" i="0" kern="1200" dirty="0">
              <a:solidFill>
                <a:schemeClr val="tx1"/>
              </a:solidFill>
            </a:rPr>
            <a:t>Vastalauseet</a:t>
          </a:r>
          <a:r>
            <a:rPr lang="fi-FI" sz="1600" b="0" i="0" kern="1200" dirty="0">
              <a:solidFill>
                <a:schemeClr val="tx1"/>
              </a:solidFill>
            </a:rPr>
            <a:t> - Mitä sanoo tyypillisesti (miksi ei osta)?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1028" y="2856434"/>
        <a:ext cx="10906898" cy="573546"/>
      </dsp:txXfrm>
    </dsp:sp>
    <dsp:sp modelId="{F03995E3-C61B-4B36-8EBC-CFD2BB3F3A8E}">
      <dsp:nvSpPr>
        <dsp:cNvPr id="0" name=""/>
        <dsp:cNvSpPr/>
      </dsp:nvSpPr>
      <dsp:spPr>
        <a:xfrm>
          <a:off x="0" y="3507088"/>
          <a:ext cx="10968954" cy="635602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 dirty="0">
              <a:solidFill>
                <a:schemeClr val="tx1"/>
              </a:solidFill>
            </a:rPr>
            <a:t>	</a:t>
          </a:r>
          <a:r>
            <a:rPr lang="fi-FI" sz="1600" b="1" i="0" kern="1200" dirty="0">
              <a:solidFill>
                <a:schemeClr val="tx1"/>
              </a:solidFill>
            </a:rPr>
            <a:t>Markkinointiviesti</a:t>
          </a:r>
          <a:r>
            <a:rPr lang="fi-FI" sz="1600" b="0" i="0" kern="1200" dirty="0">
              <a:solidFill>
                <a:schemeClr val="tx1"/>
              </a:solidFill>
            </a:rPr>
            <a:t> - Miten muotoilet markkinointiviestin tälle henkilölle? Millaisen sisällön äärelle asiakas pysähtyy?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1028" y="3538116"/>
        <a:ext cx="10906898" cy="573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69331-8807-41DA-91E6-CD497D6DD9B6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740CA-6EB7-4B3C-9863-2272582BAE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6581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9803" y="1178223"/>
            <a:ext cx="9598819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9803" y="3781307"/>
            <a:ext cx="9598819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532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120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58873" y="383298"/>
            <a:ext cx="2759660" cy="610108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9892" y="383298"/>
            <a:ext cx="8119001" cy="610108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0285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5D84DD-5DF1-0E81-3A4C-655872CB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67" y="383297"/>
            <a:ext cx="10968651" cy="1156556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CA92EE-993B-FB6E-DFB4-D0D2C52D0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67" y="1916484"/>
            <a:ext cx="10968651" cy="456789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F55FE3D-ED81-2C6E-38B1-9F2BE04F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86D2D9-2EB9-E064-D879-5C8A46A89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A672-FC68-DE46-8299-6F1905F929BC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DF9F771-22C5-1895-DC0A-8CD2EDA814CF}"/>
              </a:ext>
            </a:extLst>
          </p:cNvPr>
          <p:cNvSpPr/>
          <p:nvPr userDrawn="1"/>
        </p:nvSpPr>
        <p:spPr>
          <a:xfrm>
            <a:off x="1" y="1"/>
            <a:ext cx="519936" cy="7199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9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53CA3368-9784-7BD0-4591-12A08F9E1FD9}"/>
              </a:ext>
            </a:extLst>
          </p:cNvPr>
          <p:cNvSpPr txBox="1"/>
          <p:nvPr userDrawn="1"/>
        </p:nvSpPr>
        <p:spPr>
          <a:xfrm rot="16200000">
            <a:off x="-1169895" y="5411763"/>
            <a:ext cx="285972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55">
                <a:solidFill>
                  <a:schemeClr val="bg1"/>
                </a:solidFill>
              </a:rPr>
              <a:t>Suomen Yrittäjäopisto</a:t>
            </a:r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6EA81CB0-1BCD-CB75-5407-705AD7211E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9872" y="6672698"/>
            <a:ext cx="2879646" cy="383297"/>
          </a:xfrm>
        </p:spPr>
        <p:txBody>
          <a:bodyPr/>
          <a:lstStyle/>
          <a:p>
            <a:fld id="{D24B395C-0844-4F49-A1AD-A0BB2B58015F}" type="datetimeFigureOut">
              <a:rPr lang="fi-FI" smtClean="0"/>
              <a:t>19.8.2024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701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402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225" y="1794830"/>
            <a:ext cx="11038642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225" y="4817876"/>
            <a:ext cx="11038642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818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9892" y="1916484"/>
            <a:ext cx="5439331" cy="456789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9203" y="1916484"/>
            <a:ext cx="5439331" cy="456789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107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558" y="383297"/>
            <a:ext cx="11038642" cy="139153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560" y="1764833"/>
            <a:ext cx="5414334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560" y="2629750"/>
            <a:ext cx="5414334" cy="38679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79203" y="1764833"/>
            <a:ext cx="5440997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79203" y="2629750"/>
            <a:ext cx="5440997" cy="38679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436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431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971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560" y="479954"/>
            <a:ext cx="412782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0997" y="1036569"/>
            <a:ext cx="6479203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560" y="2159795"/>
            <a:ext cx="412782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395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560" y="479954"/>
            <a:ext cx="412782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0997" y="1036569"/>
            <a:ext cx="6479203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560" y="2159795"/>
            <a:ext cx="412782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00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2" y="383297"/>
            <a:ext cx="11038642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2" y="1916484"/>
            <a:ext cx="11038642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698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06893-EE48-4C36-93A9-43BD8E4E5631}" type="datetimeFigureOut">
              <a:rPr lang="fi-FI" smtClean="0"/>
              <a:t>19.8.2024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78" y="6672698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7" y="6672698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D6DF4-CC84-46CC-966E-79ADA5C8D88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750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diagramData" Target="../diagrams/data1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openxmlformats.org/officeDocument/2006/relationships/image" Target="../media/image10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Siniset ja vihreä viivat yhdistetty">
            <a:extLst>
              <a:ext uri="{FF2B5EF4-FFF2-40B4-BE49-F238E27FC236}">
                <a16:creationId xmlns:a16="http://schemas.microsoft.com/office/drawing/2014/main" id="{D5C13619-EB4A-EC3C-EBD3-AF595DECA3C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800894" y="0"/>
            <a:ext cx="14396612" cy="7199314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D0B37C5-1EB6-453E-FA4B-C4F0F8940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133" y="2747372"/>
            <a:ext cx="10800160" cy="1359408"/>
          </a:xfrm>
        </p:spPr>
        <p:txBody>
          <a:bodyPr/>
          <a:lstStyle/>
          <a:p>
            <a:r>
              <a:rPr lang="fi-FI" dirty="0">
                <a:solidFill>
                  <a:srgbClr val="004994"/>
                </a:solidFill>
              </a:rPr>
              <a:t>Asiakasprofiili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FAC3D65-FA82-95E0-4E4F-4174F1161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9133" y="4652211"/>
            <a:ext cx="10800160" cy="867262"/>
          </a:xfrm>
        </p:spPr>
        <p:txBody>
          <a:bodyPr>
            <a:normAutofit fontScale="77500" lnSpcReduction="20000"/>
          </a:bodyPr>
          <a:lstStyle/>
          <a:p>
            <a:r>
              <a:rPr lang="fi-FI" sz="3600" dirty="0" err="1">
                <a:solidFill>
                  <a:srgbClr val="004994"/>
                </a:solidFill>
              </a:rPr>
              <a:t>KaMu</a:t>
            </a:r>
            <a:r>
              <a:rPr lang="fi-FI" sz="3600" dirty="0">
                <a:solidFill>
                  <a:srgbClr val="004994"/>
                </a:solidFill>
              </a:rPr>
              <a:t> tuotteistamisen työpaja</a:t>
            </a:r>
          </a:p>
          <a:p>
            <a:r>
              <a:rPr lang="fi-FI" sz="3600" dirty="0">
                <a:solidFill>
                  <a:srgbClr val="004994"/>
                </a:solidFill>
              </a:rPr>
              <a:t>Riina Virkkunen</a:t>
            </a:r>
          </a:p>
        </p:txBody>
      </p:sp>
      <p:pic>
        <p:nvPicPr>
          <p:cNvPr id="6" name="Kuva 5" descr="Kuva, joka sisältää kohteen Fontti, Grafiikka, graafinen suunnittelu, kuvakaappaus&#10;&#10;Kuvaus luotu automaattisesti">
            <a:extLst>
              <a:ext uri="{FF2B5EF4-FFF2-40B4-BE49-F238E27FC236}">
                <a16:creationId xmlns:a16="http://schemas.microsoft.com/office/drawing/2014/main" id="{CE7882BC-61DF-B658-F90D-E0689E65E73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04565" y="969665"/>
            <a:ext cx="6185694" cy="108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50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9809" y="3617433"/>
            <a:ext cx="10720485" cy="3131030"/>
          </a:xfrm>
          <a:custGeom>
            <a:avLst/>
            <a:gdLst/>
            <a:ahLst/>
            <a:cxnLst/>
            <a:rect l="l" t="t" r="r" b="b"/>
            <a:pathLst>
              <a:path w="18370542" h="5243955">
                <a:moveTo>
                  <a:pt x="0" y="0"/>
                </a:moveTo>
                <a:lnTo>
                  <a:pt x="18370542" y="0"/>
                </a:lnTo>
                <a:lnTo>
                  <a:pt x="18370542" y="5243955"/>
                </a:lnTo>
                <a:lnTo>
                  <a:pt x="0" y="52439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52" r="-52"/>
            </a:stretch>
          </a:blipFill>
        </p:spPr>
        <p:txBody>
          <a:bodyPr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840"/>
          </a:p>
        </p:txBody>
      </p:sp>
      <p:sp>
        <p:nvSpPr>
          <p:cNvPr id="3" name="TextBox 3"/>
          <p:cNvSpPr txBox="1"/>
          <p:nvPr/>
        </p:nvSpPr>
        <p:spPr>
          <a:xfrm>
            <a:off x="5172664" y="2586421"/>
            <a:ext cx="7066355" cy="35448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9994" indent="-359994">
              <a:lnSpc>
                <a:spcPts val="3136"/>
              </a:lnSpc>
              <a:buAutoNum type="arabicPeriod"/>
            </a:pPr>
            <a:r>
              <a:rPr lang="en-US" sz="1680" dirty="0" err="1">
                <a:solidFill>
                  <a:srgbClr val="000000"/>
                </a:solidFill>
              </a:rPr>
              <a:t>Tutki</a:t>
            </a:r>
            <a:r>
              <a:rPr lang="en-US" sz="1680" dirty="0">
                <a:solidFill>
                  <a:srgbClr val="000000"/>
                </a:solidFill>
              </a:rPr>
              <a:t>, </a:t>
            </a:r>
            <a:r>
              <a:rPr lang="en-US" sz="1680" dirty="0" err="1">
                <a:solidFill>
                  <a:srgbClr val="000000"/>
                </a:solidFill>
              </a:rPr>
              <a:t>miten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asiakas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käyttää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tuotetta</a:t>
            </a:r>
            <a:r>
              <a:rPr lang="en-US" sz="1680" dirty="0">
                <a:solidFill>
                  <a:srgbClr val="000000"/>
                </a:solidFill>
              </a:rPr>
              <a:t>/</a:t>
            </a:r>
            <a:r>
              <a:rPr lang="en-US" sz="1680" dirty="0" err="1">
                <a:solidFill>
                  <a:srgbClr val="000000"/>
                </a:solidFill>
              </a:rPr>
              <a:t>palvelua</a:t>
            </a:r>
            <a:r>
              <a:rPr lang="en-US" sz="1680" dirty="0">
                <a:solidFill>
                  <a:srgbClr val="000000"/>
                </a:solidFill>
              </a:rPr>
              <a:t>. </a:t>
            </a:r>
            <a:r>
              <a:rPr lang="en-US" sz="1680" dirty="0" err="1">
                <a:solidFill>
                  <a:srgbClr val="000000"/>
                </a:solidFill>
              </a:rPr>
              <a:t>Tunnistatko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eroja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esim</a:t>
            </a:r>
            <a:r>
              <a:rPr lang="en-US" sz="1680" dirty="0">
                <a:solidFill>
                  <a:srgbClr val="000000"/>
                </a:solidFill>
              </a:rPr>
              <a:t>. </a:t>
            </a:r>
            <a:r>
              <a:rPr lang="en-US" sz="1680" dirty="0" err="1">
                <a:solidFill>
                  <a:srgbClr val="000000"/>
                </a:solidFill>
              </a:rPr>
              <a:t>asuinpaikkatyypin</a:t>
            </a:r>
            <a:r>
              <a:rPr lang="en-US" sz="1680" dirty="0">
                <a:solidFill>
                  <a:srgbClr val="000000"/>
                </a:solidFill>
              </a:rPr>
              <a:t>, </a:t>
            </a:r>
            <a:r>
              <a:rPr lang="en-US" sz="1680" dirty="0" err="1">
                <a:solidFill>
                  <a:srgbClr val="000000"/>
                </a:solidFill>
              </a:rPr>
              <a:t>iän</a:t>
            </a:r>
            <a:r>
              <a:rPr lang="en-US" sz="1680" dirty="0">
                <a:solidFill>
                  <a:srgbClr val="000000"/>
                </a:solidFill>
              </a:rPr>
              <a:t> tai </a:t>
            </a:r>
            <a:r>
              <a:rPr lang="en-US" sz="1680" dirty="0" err="1">
                <a:solidFill>
                  <a:srgbClr val="000000"/>
                </a:solidFill>
              </a:rPr>
              <a:t>sukupuolen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perusteella</a:t>
            </a:r>
            <a:r>
              <a:rPr lang="en-US" sz="1680" dirty="0">
                <a:solidFill>
                  <a:srgbClr val="000000"/>
                </a:solidFill>
              </a:rPr>
              <a:t>?</a:t>
            </a:r>
          </a:p>
          <a:p>
            <a:pPr marL="359994" indent="-359994">
              <a:lnSpc>
                <a:spcPts val="3136"/>
              </a:lnSpc>
              <a:buAutoNum type="arabicPeriod"/>
            </a:pPr>
            <a:r>
              <a:rPr lang="en-US" sz="1680" dirty="0">
                <a:solidFill>
                  <a:srgbClr val="000000"/>
                </a:solidFill>
              </a:rPr>
              <a:t>Onko </a:t>
            </a:r>
            <a:r>
              <a:rPr lang="en-US" sz="1680" dirty="0" err="1">
                <a:solidFill>
                  <a:srgbClr val="000000"/>
                </a:solidFill>
              </a:rPr>
              <a:t>erilaisilla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asiakkailla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erilaisia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ongelmia</a:t>
            </a:r>
            <a:r>
              <a:rPr lang="en-US" sz="1680" dirty="0">
                <a:solidFill>
                  <a:srgbClr val="000000"/>
                </a:solidFill>
              </a:rPr>
              <a:t>, </a:t>
            </a:r>
            <a:r>
              <a:rPr lang="en-US" sz="1680" dirty="0" err="1">
                <a:solidFill>
                  <a:srgbClr val="000000"/>
                </a:solidFill>
              </a:rPr>
              <a:t>joihin</a:t>
            </a:r>
            <a:r>
              <a:rPr lang="en-US" sz="1680" dirty="0">
                <a:solidFill>
                  <a:srgbClr val="000000"/>
                </a:solidFill>
              </a:rPr>
              <a:t> he </a:t>
            </a:r>
            <a:r>
              <a:rPr lang="en-US" sz="1680" dirty="0" err="1">
                <a:solidFill>
                  <a:srgbClr val="000000"/>
                </a:solidFill>
              </a:rPr>
              <a:t>hakevat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ratkaisuja</a:t>
            </a:r>
            <a:r>
              <a:rPr lang="en-US" sz="1680" dirty="0">
                <a:solidFill>
                  <a:srgbClr val="000000"/>
                </a:solidFill>
              </a:rPr>
              <a:t>?</a:t>
            </a:r>
          </a:p>
          <a:p>
            <a:pPr marL="359994" indent="-359994">
              <a:lnSpc>
                <a:spcPts val="3136"/>
              </a:lnSpc>
              <a:buAutoNum type="arabicPeriod"/>
            </a:pPr>
            <a:r>
              <a:rPr lang="en-US" sz="1680" dirty="0" err="1">
                <a:solidFill>
                  <a:srgbClr val="000000"/>
                </a:solidFill>
              </a:rPr>
              <a:t>Ryhmittele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verkosta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saamasi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tiedon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perusteella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asiakkaat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erilaisiin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tyyppeihin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demografian</a:t>
            </a:r>
            <a:r>
              <a:rPr lang="en-US" sz="1680" dirty="0">
                <a:solidFill>
                  <a:srgbClr val="000000"/>
                </a:solidFill>
              </a:rPr>
              <a:t>, </a:t>
            </a:r>
            <a:r>
              <a:rPr lang="en-US" sz="1680" dirty="0" err="1">
                <a:solidFill>
                  <a:srgbClr val="000000"/>
                </a:solidFill>
              </a:rPr>
              <a:t>tuotteen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käyttö</a:t>
            </a:r>
            <a:r>
              <a:rPr lang="en-US" sz="1680" dirty="0">
                <a:solidFill>
                  <a:srgbClr val="000000"/>
                </a:solidFill>
              </a:rPr>
              <a:t>- tai </a:t>
            </a:r>
            <a:r>
              <a:rPr lang="en-US" sz="1680" dirty="0" err="1">
                <a:solidFill>
                  <a:srgbClr val="000000"/>
                </a:solidFill>
              </a:rPr>
              <a:t>ongelmanratkaisutavan</a:t>
            </a:r>
            <a:r>
              <a:rPr lang="en-US" sz="1680" dirty="0">
                <a:solidFill>
                  <a:srgbClr val="000000"/>
                </a:solidFill>
              </a:rPr>
              <a:t> tai </a:t>
            </a:r>
            <a:r>
              <a:rPr lang="en-US" sz="1680" dirty="0" err="1">
                <a:solidFill>
                  <a:srgbClr val="000000"/>
                </a:solidFill>
              </a:rPr>
              <a:t>niiden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yhdistelmän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perusteella</a:t>
            </a:r>
            <a:r>
              <a:rPr lang="en-US" sz="1680" dirty="0">
                <a:solidFill>
                  <a:srgbClr val="000000"/>
                </a:solidFill>
              </a:rPr>
              <a:t>. </a:t>
            </a:r>
            <a:r>
              <a:rPr lang="en-US" sz="1680" dirty="0" err="1">
                <a:solidFill>
                  <a:srgbClr val="000000"/>
                </a:solidFill>
              </a:rPr>
              <a:t>Yleensä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ostajapersoonia</a:t>
            </a:r>
            <a:r>
              <a:rPr lang="en-US" sz="1680" dirty="0">
                <a:solidFill>
                  <a:srgbClr val="000000"/>
                </a:solidFill>
              </a:rPr>
              <a:t> on </a:t>
            </a:r>
            <a:r>
              <a:rPr lang="en-US" sz="1680" dirty="0" err="1">
                <a:solidFill>
                  <a:srgbClr val="000000"/>
                </a:solidFill>
              </a:rPr>
              <a:t>enemmän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kuin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yksi</a:t>
            </a:r>
            <a:r>
              <a:rPr lang="en-US" sz="1680" dirty="0">
                <a:solidFill>
                  <a:srgbClr val="000000"/>
                </a:solidFill>
              </a:rPr>
              <a:t>. </a:t>
            </a:r>
            <a:r>
              <a:rPr lang="en-US" sz="1680" dirty="0" err="1">
                <a:solidFill>
                  <a:srgbClr val="000000"/>
                </a:solidFill>
              </a:rPr>
              <a:t>Aloita</a:t>
            </a:r>
            <a:r>
              <a:rPr lang="en-US" sz="1680" dirty="0">
                <a:solidFill>
                  <a:srgbClr val="000000"/>
                </a:solidFill>
              </a:rPr>
              <a:t> 3-5 </a:t>
            </a:r>
            <a:r>
              <a:rPr lang="en-US" sz="1680" dirty="0" err="1">
                <a:solidFill>
                  <a:srgbClr val="000000"/>
                </a:solidFill>
              </a:rPr>
              <a:t>persoonasta</a:t>
            </a:r>
            <a:r>
              <a:rPr lang="en-US" sz="1680" dirty="0">
                <a:solidFill>
                  <a:srgbClr val="000000"/>
                </a:solidFill>
              </a:rPr>
              <a:t>.</a:t>
            </a:r>
          </a:p>
          <a:p>
            <a:pPr marL="359994" indent="-359994">
              <a:lnSpc>
                <a:spcPts val="3136"/>
              </a:lnSpc>
              <a:buAutoNum type="arabicPeriod"/>
            </a:pPr>
            <a:r>
              <a:rPr lang="en-US" sz="1680" dirty="0" err="1">
                <a:solidFill>
                  <a:srgbClr val="000000"/>
                </a:solidFill>
              </a:rPr>
              <a:t>Laadi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jokaiselle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persoonalle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oma</a:t>
            </a:r>
            <a:r>
              <a:rPr lang="en-US" sz="1680" dirty="0">
                <a:solidFill>
                  <a:srgbClr val="000000"/>
                </a:solidFill>
              </a:rPr>
              <a:t> </a:t>
            </a:r>
            <a:r>
              <a:rPr lang="en-US" sz="1680" dirty="0" err="1">
                <a:solidFill>
                  <a:srgbClr val="000000"/>
                </a:solidFill>
              </a:rPr>
              <a:t>kuvaus</a:t>
            </a:r>
            <a:r>
              <a:rPr lang="en-US" sz="1680" dirty="0">
                <a:solidFill>
                  <a:srgbClr val="000000"/>
                </a:solidFill>
              </a:rPr>
              <a:t> ja </a:t>
            </a:r>
            <a:r>
              <a:rPr lang="en-US" sz="1680" dirty="0" err="1">
                <a:solidFill>
                  <a:srgbClr val="000000"/>
                </a:solidFill>
              </a:rPr>
              <a:t>asiakastarina</a:t>
            </a:r>
            <a:r>
              <a:rPr lang="en-US" sz="168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ts val="3136"/>
              </a:lnSpc>
            </a:pPr>
            <a:endParaRPr lang="en-US" sz="1960" dirty="0">
              <a:solidFill>
                <a:srgbClr val="000000"/>
              </a:solidFill>
              <a:latin typeface="Abhaya Libre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00458" y="1003664"/>
            <a:ext cx="11197510" cy="9743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8772"/>
              </a:lnSpc>
            </a:pPr>
            <a:r>
              <a:rPr lang="en-US" sz="3779" dirty="0">
                <a:solidFill>
                  <a:srgbClr val="000000"/>
                </a:solidFill>
                <a:latin typeface="+mj-lt"/>
              </a:rPr>
              <a:t>4 </a:t>
            </a:r>
            <a:r>
              <a:rPr lang="en-US" sz="3779" dirty="0" err="1">
                <a:solidFill>
                  <a:srgbClr val="000000"/>
                </a:solidFill>
                <a:latin typeface="+mj-lt"/>
              </a:rPr>
              <a:t>askelta</a:t>
            </a:r>
            <a:r>
              <a:rPr lang="en-US" sz="3779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3779" dirty="0" err="1">
                <a:solidFill>
                  <a:srgbClr val="000000"/>
                </a:solidFill>
                <a:latin typeface="+mj-lt"/>
              </a:rPr>
              <a:t>asiakasprofiilin</a:t>
            </a:r>
            <a:r>
              <a:rPr lang="en-US" sz="3779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3779" dirty="0" err="1">
                <a:solidFill>
                  <a:srgbClr val="000000"/>
                </a:solidFill>
                <a:latin typeface="+mj-lt"/>
              </a:rPr>
              <a:t>luomiseen</a:t>
            </a:r>
            <a:endParaRPr lang="en-US" sz="3779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65127EF-8C54-73B4-7871-7261AFFE0792}"/>
              </a:ext>
            </a:extLst>
          </p:cNvPr>
          <p:cNvSpPr txBox="1"/>
          <p:nvPr/>
        </p:nvSpPr>
        <p:spPr>
          <a:xfrm>
            <a:off x="1013061" y="6906008"/>
            <a:ext cx="2879725" cy="22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840" dirty="0"/>
              <a:t>Lähde: Menesty digimarkkinoinnilla 2.0</a:t>
            </a:r>
          </a:p>
        </p:txBody>
      </p:sp>
      <p:pic>
        <p:nvPicPr>
          <p:cNvPr id="6" name="Kuva 5" descr="Kuva, joka sisältää kohteen Fontti, Grafiikka, teksti, graafinen suunnittelu&#10;&#10;Kuvaus luotu automaattisesti">
            <a:extLst>
              <a:ext uri="{FF2B5EF4-FFF2-40B4-BE49-F238E27FC236}">
                <a16:creationId xmlns:a16="http://schemas.microsoft.com/office/drawing/2014/main" id="{C13B36B5-7C20-7569-92E8-3C614233BB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187" y="239978"/>
            <a:ext cx="1279451" cy="42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321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7B8D1C-458E-5FDC-1B6B-A4C6812D2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720" y="383297"/>
            <a:ext cx="10968954" cy="1156556"/>
          </a:xfrm>
        </p:spPr>
        <p:txBody>
          <a:bodyPr anchor="b">
            <a:normAutofit/>
          </a:bodyPr>
          <a:lstStyle/>
          <a:p>
            <a:r>
              <a:rPr lang="fi-FI" dirty="0"/>
              <a:t>Asiakasprofiili</a:t>
            </a:r>
          </a:p>
        </p:txBody>
      </p:sp>
      <p:graphicFrame>
        <p:nvGraphicFramePr>
          <p:cNvPr id="17" name="Sisällön paikkamerkki 2">
            <a:extLst>
              <a:ext uri="{FF2B5EF4-FFF2-40B4-BE49-F238E27FC236}">
                <a16:creationId xmlns:a16="http://schemas.microsoft.com/office/drawing/2014/main" id="{3B15E497-451E-42F0-FEC7-1F48E52921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509454"/>
              </p:ext>
            </p:extLst>
          </p:nvPr>
        </p:nvGraphicFramePr>
        <p:xfrm>
          <a:off x="1069720" y="2079750"/>
          <a:ext cx="10968954" cy="4241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Kuva 9" descr="Käyttäjä tasaisella täytöllä">
            <a:extLst>
              <a:ext uri="{FF2B5EF4-FFF2-40B4-BE49-F238E27FC236}">
                <a16:creationId xmlns:a16="http://schemas.microsoft.com/office/drawing/2014/main" id="{AAD34A7A-8D66-376B-5BD8-5ED78BFB87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81707" y="2142264"/>
            <a:ext cx="661293" cy="661293"/>
          </a:xfrm>
          <a:prstGeom prst="rect">
            <a:avLst/>
          </a:prstGeom>
        </p:spPr>
      </p:pic>
      <p:pic>
        <p:nvPicPr>
          <p:cNvPr id="14" name="Kuva 13" descr="Lisää kommentti tasaisella täytöllä">
            <a:extLst>
              <a:ext uri="{FF2B5EF4-FFF2-40B4-BE49-F238E27FC236}">
                <a16:creationId xmlns:a16="http://schemas.microsoft.com/office/drawing/2014/main" id="{C2EBE9BD-0962-626C-6F35-D1526860F1B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00642" y="5577210"/>
            <a:ext cx="694478" cy="694478"/>
          </a:xfrm>
          <a:prstGeom prst="rect">
            <a:avLst/>
          </a:prstGeom>
        </p:spPr>
      </p:pic>
      <p:pic>
        <p:nvPicPr>
          <p:cNvPr id="28" name="Kuva 27" descr="Ärsyttävä aine tasaisella täytöllä">
            <a:extLst>
              <a:ext uri="{FF2B5EF4-FFF2-40B4-BE49-F238E27FC236}">
                <a16:creationId xmlns:a16="http://schemas.microsoft.com/office/drawing/2014/main" id="{BC598DD5-0444-4AEF-1CE1-6D4D8C058BD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315535" y="4993986"/>
            <a:ext cx="497874" cy="497874"/>
          </a:xfrm>
          <a:prstGeom prst="rect">
            <a:avLst/>
          </a:prstGeom>
        </p:spPr>
      </p:pic>
      <p:pic>
        <p:nvPicPr>
          <p:cNvPr id="30" name="Kuva 29" descr="Juoksuaita tasaisella täytöllä">
            <a:extLst>
              <a:ext uri="{FF2B5EF4-FFF2-40B4-BE49-F238E27FC236}">
                <a16:creationId xmlns:a16="http://schemas.microsoft.com/office/drawing/2014/main" id="{45FE6D94-E90D-DAA7-9897-1AD38AD0A7E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81707" y="4185461"/>
            <a:ext cx="661295" cy="661294"/>
          </a:xfrm>
          <a:prstGeom prst="rect">
            <a:avLst/>
          </a:prstGeom>
        </p:spPr>
      </p:pic>
      <p:pic>
        <p:nvPicPr>
          <p:cNvPr id="32" name="Kuva 31" descr="Maalitaulu tasaisella täytöllä">
            <a:extLst>
              <a:ext uri="{FF2B5EF4-FFF2-40B4-BE49-F238E27FC236}">
                <a16:creationId xmlns:a16="http://schemas.microsoft.com/office/drawing/2014/main" id="{E6F94010-D6A4-0FA4-472C-A7032C984A6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81706" y="3535282"/>
            <a:ext cx="661294" cy="661294"/>
          </a:xfrm>
          <a:prstGeom prst="rect">
            <a:avLst/>
          </a:prstGeom>
        </p:spPr>
      </p:pic>
      <p:pic>
        <p:nvPicPr>
          <p:cNvPr id="34" name="Kuva 33" descr="Koti tasaisella täytöllä">
            <a:extLst>
              <a:ext uri="{FF2B5EF4-FFF2-40B4-BE49-F238E27FC236}">
                <a16:creationId xmlns:a16="http://schemas.microsoft.com/office/drawing/2014/main" id="{E688B78B-A4A3-EBB1-79A6-E6D3F223793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200380" y="2793713"/>
            <a:ext cx="661293" cy="661293"/>
          </a:xfrm>
          <a:prstGeom prst="rect">
            <a:avLst/>
          </a:prstGeom>
        </p:spPr>
      </p:pic>
      <p:pic>
        <p:nvPicPr>
          <p:cNvPr id="3" name="Kuva 2" descr="Kuva, joka sisältää kohteen Fontti, Grafiikka, teksti, graafinen suunnittelu&#10;&#10;Kuvaus luotu automaattisesti">
            <a:extLst>
              <a:ext uri="{FF2B5EF4-FFF2-40B4-BE49-F238E27FC236}">
                <a16:creationId xmlns:a16="http://schemas.microsoft.com/office/drawing/2014/main" id="{BCCBB370-9374-47D4-C607-D87D979802ED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187" y="239978"/>
            <a:ext cx="1279451" cy="42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96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A330BF-1E4D-F4D1-A737-0E3A4DA12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614" y="467952"/>
            <a:ext cx="5759450" cy="799924"/>
          </a:xfrm>
        </p:spPr>
        <p:txBody>
          <a:bodyPr>
            <a:norm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3359" dirty="0"/>
              <a:t>Mallipohja - harjoitus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41927E-B638-FA54-60FD-170BB2BE4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9051" y="1396542"/>
            <a:ext cx="8958402" cy="719931"/>
          </a:xfrm>
        </p:spPr>
        <p:txBody>
          <a:bodyPr>
            <a:norm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r>
              <a:rPr lang="fi-FI" sz="1600" dirty="0">
                <a:cs typeface="Abhaya Libre" panose="020B0604020202020204" charset="0"/>
              </a:rPr>
              <a:t>Hyödynnä tätä pohjaa ja tee 2-3 ostajapersoonaa asiakkaistasi tai jonkun hyvin tuntemasi organisaation asiakkaista.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66DEDDF0-6D6A-051A-C96D-D751980FED05}"/>
              </a:ext>
            </a:extLst>
          </p:cNvPr>
          <p:cNvGraphicFramePr>
            <a:graphicFrameLocks noGrp="1"/>
          </p:cNvGraphicFramePr>
          <p:nvPr/>
        </p:nvGraphicFramePr>
        <p:xfrm>
          <a:off x="1109051" y="2116473"/>
          <a:ext cx="9617996" cy="4426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436">
                  <a:extLst>
                    <a:ext uri="{9D8B030D-6E8A-4147-A177-3AD203B41FA5}">
                      <a16:colId xmlns:a16="http://schemas.microsoft.com/office/drawing/2014/main" val="4241157489"/>
                    </a:ext>
                  </a:extLst>
                </a:gridCol>
                <a:gridCol w="5109560">
                  <a:extLst>
                    <a:ext uri="{9D8B030D-6E8A-4147-A177-3AD203B41FA5}">
                      <a16:colId xmlns:a16="http://schemas.microsoft.com/office/drawing/2014/main" val="2939711791"/>
                    </a:ext>
                  </a:extLst>
                </a:gridCol>
              </a:tblGrid>
              <a:tr h="1408561">
                <a:tc>
                  <a:txBody>
                    <a:bodyPr/>
                    <a:lstStyle/>
                    <a:p>
                      <a:pPr algn="l"/>
                      <a:endParaRPr lang="fi-FI" sz="1400" dirty="0">
                        <a:latin typeface="+mn-lt"/>
                      </a:endParaRPr>
                    </a:p>
                    <a:p>
                      <a:pPr algn="l"/>
                      <a:endParaRPr lang="fi-FI" sz="1400" dirty="0">
                        <a:latin typeface="+mn-lt"/>
                      </a:endParaRPr>
                    </a:p>
                    <a:p>
                      <a:pPr algn="l"/>
                      <a:endParaRPr lang="fi-FI" sz="1400" dirty="0">
                        <a:latin typeface="+mn-lt"/>
                      </a:endParaRPr>
                    </a:p>
                    <a:p>
                      <a:pPr algn="l"/>
                      <a:endParaRPr lang="fi-FI" sz="1400" dirty="0">
                        <a:latin typeface="+mn-lt"/>
                      </a:endParaRPr>
                    </a:p>
                    <a:p>
                      <a:pPr algn="ctr"/>
                      <a:r>
                        <a:rPr lang="fi-FI" sz="1400" dirty="0">
                          <a:solidFill>
                            <a:schemeClr val="tx1"/>
                          </a:solidFill>
                          <a:latin typeface="+mn-lt"/>
                        </a:rPr>
                        <a:t>NIMI</a:t>
                      </a:r>
                    </a:p>
                    <a:p>
                      <a:pPr algn="l"/>
                      <a:endParaRPr lang="fi-FI" sz="1400" dirty="0">
                        <a:latin typeface="+mn-lt"/>
                      </a:endParaRPr>
                    </a:p>
                  </a:txBody>
                  <a:tcPr marL="63994" marR="63994" marT="31997" marB="31997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300" dirty="0"/>
                    </a:p>
                  </a:txBody>
                  <a:tcPr marL="63994" marR="63994" marT="31997" marB="31997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558123"/>
                  </a:ext>
                </a:extLst>
              </a:tr>
              <a:tr h="737817"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+mn-lt"/>
                          <a:cs typeface="Abhaya Libre" panose="020B0604020202020204" charset="0"/>
                        </a:rPr>
                        <a:t>Millainen hän on? Ikäryhmä, sukupuoli, työ, asuinpaikka</a:t>
                      </a:r>
                    </a:p>
                    <a:p>
                      <a:endParaRPr lang="fi-FI" sz="1400" dirty="0">
                        <a:latin typeface="+mn-lt"/>
                      </a:endParaRPr>
                    </a:p>
                  </a:txBody>
                  <a:tcPr marL="63994" marR="63994" marT="31997" marB="31997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300" dirty="0"/>
                    </a:p>
                  </a:txBody>
                  <a:tcPr marL="63994" marR="63994" marT="31997" marB="31997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872637"/>
                  </a:ext>
                </a:extLst>
              </a:tr>
              <a:tr h="514236"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+mn-lt"/>
                          <a:cs typeface="Abhaya Libre" panose="020B0604020202020204" charset="0"/>
                        </a:rPr>
                        <a:t>Tarpeet</a:t>
                      </a:r>
                    </a:p>
                    <a:p>
                      <a:endParaRPr lang="fi-FI" sz="1400" dirty="0">
                        <a:latin typeface="+mn-lt"/>
                      </a:endParaRPr>
                    </a:p>
                  </a:txBody>
                  <a:tcPr marL="63994" marR="63994" marT="31997" marB="31997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300" dirty="0"/>
                    </a:p>
                  </a:txBody>
                  <a:tcPr marL="63994" marR="63994" marT="31997" marB="31997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407693"/>
                  </a:ext>
                </a:extLst>
              </a:tr>
              <a:tr h="514236"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+mn-lt"/>
                          <a:cs typeface="Abhaya Libre" panose="020B0604020202020204" charset="0"/>
                        </a:rPr>
                        <a:t>Ostomotiivit</a:t>
                      </a:r>
                    </a:p>
                    <a:p>
                      <a:endParaRPr lang="fi-FI" sz="1400" dirty="0">
                        <a:latin typeface="+mn-lt"/>
                      </a:endParaRPr>
                    </a:p>
                  </a:txBody>
                  <a:tcPr marL="63994" marR="63994" marT="31997" marB="31997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300" dirty="0"/>
                    </a:p>
                  </a:txBody>
                  <a:tcPr marL="63994" marR="63994" marT="31997" marB="31997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931026"/>
                  </a:ext>
                </a:extLst>
              </a:tr>
              <a:tr h="514236"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+mn-lt"/>
                          <a:cs typeface="Abhaya Libre" panose="020B0604020202020204" charset="0"/>
                        </a:rPr>
                        <a:t>Ostamisen esteet</a:t>
                      </a:r>
                    </a:p>
                    <a:p>
                      <a:endParaRPr lang="fi-FI" sz="1400" dirty="0">
                        <a:latin typeface="+mn-lt"/>
                      </a:endParaRPr>
                    </a:p>
                  </a:txBody>
                  <a:tcPr marL="63994" marR="63994" marT="31997" marB="31997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300" dirty="0"/>
                    </a:p>
                  </a:txBody>
                  <a:tcPr marL="63994" marR="63994" marT="31997" marB="31997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784993"/>
                  </a:ext>
                </a:extLst>
              </a:tr>
              <a:tr h="737817"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+mn-lt"/>
                          <a:cs typeface="Abhaya Libre" panose="020B0604020202020204" charset="0"/>
                        </a:rPr>
                        <a:t>Kanavat, joista hän hankkii tietoa ratkaistakseen ongelmansa</a:t>
                      </a:r>
                    </a:p>
                    <a:p>
                      <a:endParaRPr lang="fi-FI" sz="1400" dirty="0">
                        <a:latin typeface="+mn-lt"/>
                      </a:endParaRPr>
                    </a:p>
                  </a:txBody>
                  <a:tcPr marL="63994" marR="63994" marT="31997" marB="31997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300" dirty="0"/>
                    </a:p>
                  </a:txBody>
                  <a:tcPr marL="63994" marR="63994" marT="31997" marB="31997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926632"/>
                  </a:ext>
                </a:extLst>
              </a:tr>
            </a:tbl>
          </a:graphicData>
        </a:graphic>
      </p:graphicFrame>
      <p:pic>
        <p:nvPicPr>
          <p:cNvPr id="6" name="Kuva 5" descr="Naisen profiili ääriviiva">
            <a:extLst>
              <a:ext uri="{FF2B5EF4-FFF2-40B4-BE49-F238E27FC236}">
                <a16:creationId xmlns:a16="http://schemas.microsoft.com/office/drawing/2014/main" id="{DFD23218-7127-602A-4972-DA2883D76D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72969" y="2853062"/>
            <a:ext cx="639939" cy="639939"/>
          </a:xfrm>
          <a:prstGeom prst="rect">
            <a:avLst/>
          </a:prstGeom>
        </p:spPr>
      </p:pic>
      <p:pic>
        <p:nvPicPr>
          <p:cNvPr id="7" name="Kuva 6" descr="Kuva, joka sisältää kohteen Fontti, Grafiikka, teksti, graafinen suunnittelu&#10;&#10;Kuvaus luotu automaattisesti">
            <a:extLst>
              <a:ext uri="{FF2B5EF4-FFF2-40B4-BE49-F238E27FC236}">
                <a16:creationId xmlns:a16="http://schemas.microsoft.com/office/drawing/2014/main" id="{79F45C4A-4EC3-0F6F-104E-60135CD1A6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187" y="239978"/>
            <a:ext cx="1279451" cy="42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1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ulish"/>
        <a:ea typeface=""/>
        <a:cs typeface=""/>
      </a:majorFont>
      <a:minorFont>
        <a:latin typeface="Mulish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5P pohja SYO" id="{9928DD4A-9FE1-4A5F-8E7E-CB42D1332A85}" vid="{B7D18BAB-2221-40CB-960A-0E24BF1C920B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H5P pohja SYO</Template>
  <TotalTime>2</TotalTime>
  <Words>214</Words>
  <Application>Microsoft Office PowerPoint</Application>
  <PresentationFormat>Mukautettu</PresentationFormat>
  <Paragraphs>28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Abhaya Libre</vt:lpstr>
      <vt:lpstr>Aptos</vt:lpstr>
      <vt:lpstr>Arial</vt:lpstr>
      <vt:lpstr>Mulish</vt:lpstr>
      <vt:lpstr>Office-teema</vt:lpstr>
      <vt:lpstr>Asiakasprofiili</vt:lpstr>
      <vt:lpstr>PowerPoint-esitys</vt:lpstr>
      <vt:lpstr>Asiakasprofiili</vt:lpstr>
      <vt:lpstr>Mallipohja - harjoitus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Riina Virkkunen</dc:creator>
  <cp:lastModifiedBy>Riina Virkkunen</cp:lastModifiedBy>
  <cp:revision>1</cp:revision>
  <dcterms:created xsi:type="dcterms:W3CDTF">2024-08-19T12:13:18Z</dcterms:created>
  <dcterms:modified xsi:type="dcterms:W3CDTF">2024-08-19T12:15:48Z</dcterms:modified>
</cp:coreProperties>
</file>